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2"/>
  </p:notesMasterIdLst>
  <p:sldIdLst>
    <p:sldId id="355" r:id="rId2"/>
    <p:sldId id="382" r:id="rId3"/>
    <p:sldId id="410" r:id="rId4"/>
    <p:sldId id="385" r:id="rId5"/>
    <p:sldId id="412" r:id="rId6"/>
    <p:sldId id="363" r:id="rId7"/>
    <p:sldId id="413" r:id="rId8"/>
    <p:sldId id="409" r:id="rId9"/>
    <p:sldId id="403" r:id="rId10"/>
    <p:sldId id="402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7E2"/>
    <a:srgbClr val="1A2DB8"/>
    <a:srgbClr val="0000FF"/>
    <a:srgbClr val="FF5B5B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14" d="100"/>
          <a:sy n="114" d="100"/>
        </p:scale>
        <p:origin x="-147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CC778-8146-4300-A9B7-902C28A73D4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260CB0-0043-4470-BA6F-D7CDE58FA944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bg2"/>
          </a:solidFill>
        </a:ln>
        <a:effectLst/>
        <a:scene3d>
          <a:camera prst="orthographicFront"/>
          <a:lightRig rig="threePt" dir="t"/>
        </a:scene3d>
        <a:sp3d>
          <a:bevelT prst="slope"/>
        </a:sp3d>
      </dgm:spPr>
      <dgm:t>
        <a:bodyPr>
          <a:sp3d extrusionH="57150">
            <a:bevelT w="114300" h="38100"/>
            <a:bevelB w="38100" h="38100" prst="slope"/>
          </a:sp3d>
        </a:bodyPr>
        <a:lstStyle/>
        <a:p>
          <a:pPr algn="ctr" rtl="0"/>
          <a:endParaRPr lang="ru-RU" sz="1600" b="1" dirty="0">
            <a:ln>
              <a:noFill/>
            </a:ln>
            <a:solidFill>
              <a:schemeClr val="bg1"/>
            </a:solidFill>
            <a:effectLst/>
          </a:endParaRPr>
        </a:p>
        <a:p>
          <a:pPr algn="ctr" rtl="0"/>
          <a:r>
            <a:rPr lang="ru-RU" sz="1600" b="1" dirty="0">
              <a:ln>
                <a:noFill/>
              </a:ln>
              <a:solidFill>
                <a:srgbClr val="002060"/>
              </a:solidFill>
              <a:effectLst/>
            </a:rPr>
            <a:t>Муниципальное дошкольное образовательное </a:t>
          </a:r>
          <a:br>
            <a:rPr lang="ru-RU" sz="1600" b="1" dirty="0">
              <a:ln>
                <a:noFill/>
              </a:ln>
              <a:solidFill>
                <a:srgbClr val="002060"/>
              </a:solidFill>
              <a:effectLst/>
            </a:rPr>
          </a:br>
          <a:r>
            <a:rPr lang="ru-RU" sz="1600" b="1" dirty="0">
              <a:ln>
                <a:noFill/>
              </a:ln>
              <a:solidFill>
                <a:srgbClr val="002060"/>
              </a:solidFill>
              <a:effectLst/>
            </a:rPr>
            <a:t>бюджетное учреждения </a:t>
          </a:r>
          <a:br>
            <a:rPr lang="ru-RU" sz="1600" b="1" dirty="0">
              <a:ln>
                <a:noFill/>
              </a:ln>
              <a:solidFill>
                <a:srgbClr val="002060"/>
              </a:solidFill>
              <a:effectLst/>
            </a:rPr>
          </a:br>
          <a:r>
            <a:rPr lang="ru-RU" sz="1600" b="1" dirty="0">
              <a:ln>
                <a:noFill/>
              </a:ln>
              <a:solidFill>
                <a:srgbClr val="002060"/>
              </a:solidFill>
              <a:effectLst/>
            </a:rPr>
            <a:t>детский сад комбинированного вида </a:t>
          </a:r>
        </a:p>
        <a:p>
          <a:pPr algn="ctr" rtl="0"/>
          <a:r>
            <a:rPr lang="ru-RU" sz="1600" b="1" dirty="0">
              <a:ln>
                <a:noFill/>
              </a:ln>
              <a:solidFill>
                <a:srgbClr val="002060"/>
              </a:solidFill>
              <a:effectLst/>
            </a:rPr>
            <a:t>№125 г. Сочи</a:t>
          </a:r>
          <a:r>
            <a:rPr lang="ru-RU" sz="1800" b="1" dirty="0">
              <a:solidFill>
                <a:srgbClr val="002060"/>
              </a:solidFill>
            </a:rPr>
            <a:t/>
          </a:r>
          <a:br>
            <a:rPr lang="ru-RU" sz="1800" b="1" dirty="0">
              <a:solidFill>
                <a:srgbClr val="002060"/>
              </a:solidFill>
            </a:rPr>
          </a:br>
          <a:endParaRPr lang="ru-RU" sz="1800" dirty="0">
            <a:solidFill>
              <a:srgbClr val="002060"/>
            </a:solidFill>
          </a:endParaRPr>
        </a:p>
      </dgm:t>
    </dgm:pt>
    <dgm:pt modelId="{C0795E47-2D95-4110-9534-A8DD68FA7E1F}" type="parTrans" cxnId="{D5C0BE67-8954-4200-8A61-15E845228896}">
      <dgm:prSet/>
      <dgm:spPr/>
      <dgm:t>
        <a:bodyPr/>
        <a:lstStyle/>
        <a:p>
          <a:endParaRPr lang="ru-RU"/>
        </a:p>
      </dgm:t>
    </dgm:pt>
    <dgm:pt modelId="{22134341-EC9B-48BC-9550-278AC2B5320A}" type="sibTrans" cxnId="{D5C0BE67-8954-4200-8A61-15E845228896}">
      <dgm:prSet/>
      <dgm:spPr/>
      <dgm:t>
        <a:bodyPr/>
        <a:lstStyle/>
        <a:p>
          <a:endParaRPr lang="ru-RU"/>
        </a:p>
      </dgm:t>
    </dgm:pt>
    <dgm:pt modelId="{91429EA1-254E-448B-829B-C8667B371FD9}" type="pres">
      <dgm:prSet presAssocID="{5DBCC778-8146-4300-A9B7-902C28A73D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23BD6-DEE3-43A8-BFB3-BE98AC83F75B}" type="pres">
      <dgm:prSet presAssocID="{6E260CB0-0043-4470-BA6F-D7CDE58FA944}" presName="composite" presStyleCnt="0"/>
      <dgm:spPr/>
    </dgm:pt>
    <dgm:pt modelId="{904FC333-D883-48F7-9790-953821139367}" type="pres">
      <dgm:prSet presAssocID="{6E260CB0-0043-4470-BA6F-D7CDE58FA944}" presName="imgShp" presStyleLbl="fgImgPlace1" presStyleIdx="0" presStyleCnt="1" custScaleY="100196" custLinFactNeighborX="132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00B13EE1-6709-41B0-9808-1BE8897A0589}" type="pres">
      <dgm:prSet presAssocID="{6E260CB0-0043-4470-BA6F-D7CDE58FA944}" presName="txShp" presStyleLbl="node1" presStyleIdx="0" presStyleCnt="1" custScaleX="117950" custScaleY="100098" custLinFactY="-54121" custLinFactNeighborX="-65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79E3D-3C7A-4DE7-AFC8-0129E6087E9F}" type="presOf" srcId="{6E260CB0-0043-4470-BA6F-D7CDE58FA944}" destId="{00B13EE1-6709-41B0-9808-1BE8897A0589}" srcOrd="0" destOrd="0" presId="urn:microsoft.com/office/officeart/2005/8/layout/vList3#1"/>
    <dgm:cxn modelId="{EDF72282-1E63-491B-9899-8374A719B791}" type="presOf" srcId="{5DBCC778-8146-4300-A9B7-902C28A73D4B}" destId="{91429EA1-254E-448B-829B-C8667B371FD9}" srcOrd="0" destOrd="0" presId="urn:microsoft.com/office/officeart/2005/8/layout/vList3#1"/>
    <dgm:cxn modelId="{D5C0BE67-8954-4200-8A61-15E845228896}" srcId="{5DBCC778-8146-4300-A9B7-902C28A73D4B}" destId="{6E260CB0-0043-4470-BA6F-D7CDE58FA944}" srcOrd="0" destOrd="0" parTransId="{C0795E47-2D95-4110-9534-A8DD68FA7E1F}" sibTransId="{22134341-EC9B-48BC-9550-278AC2B5320A}"/>
    <dgm:cxn modelId="{5B4F19FB-6FDC-40E4-A7DB-0E919E21FC77}" type="presParOf" srcId="{91429EA1-254E-448B-829B-C8667B371FD9}" destId="{C8923BD6-DEE3-43A8-BFB3-BE98AC83F75B}" srcOrd="0" destOrd="0" presId="urn:microsoft.com/office/officeart/2005/8/layout/vList3#1"/>
    <dgm:cxn modelId="{C35E2C9F-D3D1-4734-BA50-2C53FCD55607}" type="presParOf" srcId="{C8923BD6-DEE3-43A8-BFB3-BE98AC83F75B}" destId="{904FC333-D883-48F7-9790-953821139367}" srcOrd="0" destOrd="0" presId="urn:microsoft.com/office/officeart/2005/8/layout/vList3#1"/>
    <dgm:cxn modelId="{871FDBE1-0223-4BC5-B0A9-BD86700858E7}" type="presParOf" srcId="{C8923BD6-DEE3-43A8-BFB3-BE98AC83F75B}" destId="{00B13EE1-6709-41B0-9808-1BE8897A058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FF1140-A6DF-4C9E-8E32-548DEED90E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EB6CE-03BC-48CE-A924-85466F96569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>
            <a:lnSpc>
              <a:spcPct val="90000"/>
            </a:lnSpc>
          </a:pPr>
          <a:r>
            <a:rPr lang="ru-RU" sz="3100" b="1" baseline="0" dirty="0">
              <a:solidFill>
                <a:srgbClr val="C00000"/>
              </a:solidFill>
            </a:rPr>
            <a:t>Инновационные технологии</a:t>
          </a:r>
          <a:endParaRPr lang="ru-RU" sz="3100" dirty="0">
            <a:solidFill>
              <a:srgbClr val="C00000"/>
            </a:solidFill>
          </a:endParaRPr>
        </a:p>
      </dgm:t>
    </dgm:pt>
    <dgm:pt modelId="{66E73568-5E48-43AF-A082-BBAB3C18D238}" type="parTrans" cxnId="{4C325CC0-87D1-4049-98E2-025A6F7EED1A}">
      <dgm:prSet/>
      <dgm:spPr/>
      <dgm:t>
        <a:bodyPr/>
        <a:lstStyle/>
        <a:p>
          <a:endParaRPr lang="ru-RU"/>
        </a:p>
      </dgm:t>
    </dgm:pt>
    <dgm:pt modelId="{D2833198-B4CE-412A-AFCB-21E54D83052C}" type="sibTrans" cxnId="{4C325CC0-87D1-4049-98E2-025A6F7EED1A}">
      <dgm:prSet/>
      <dgm:spPr/>
      <dgm:t>
        <a:bodyPr/>
        <a:lstStyle/>
        <a:p>
          <a:endParaRPr lang="ru-RU"/>
        </a:p>
      </dgm:t>
    </dgm:pt>
    <dgm:pt modelId="{537905D1-09B9-4A4F-B593-A58CECEC09B9}" type="pres">
      <dgm:prSet presAssocID="{4DFF1140-A6DF-4C9E-8E32-548DEED90E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D780F4-ABE7-4D22-8650-63A746B2FA77}" type="pres">
      <dgm:prSet presAssocID="{F7EEB6CE-03BC-48CE-A924-85466F965693}" presName="parentText" presStyleLbl="node1" presStyleIdx="0" presStyleCnt="1" custLinFactNeighborX="-1354" custLinFactNeighborY="-5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25CC0-87D1-4049-98E2-025A6F7EED1A}" srcId="{4DFF1140-A6DF-4C9E-8E32-548DEED90E83}" destId="{F7EEB6CE-03BC-48CE-A924-85466F965693}" srcOrd="0" destOrd="0" parTransId="{66E73568-5E48-43AF-A082-BBAB3C18D238}" sibTransId="{D2833198-B4CE-412A-AFCB-21E54D83052C}"/>
    <dgm:cxn modelId="{F2A8AAEB-C606-4177-BB30-6E03EDB0E867}" type="presOf" srcId="{F7EEB6CE-03BC-48CE-A924-85466F965693}" destId="{CDD780F4-ABE7-4D22-8650-63A746B2FA77}" srcOrd="0" destOrd="0" presId="urn:microsoft.com/office/officeart/2005/8/layout/vList2"/>
    <dgm:cxn modelId="{1AB92F18-25C5-499C-811F-87357D0645FE}" type="presOf" srcId="{4DFF1140-A6DF-4C9E-8E32-548DEED90E83}" destId="{537905D1-09B9-4A4F-B593-A58CECEC09B9}" srcOrd="0" destOrd="0" presId="urn:microsoft.com/office/officeart/2005/8/layout/vList2"/>
    <dgm:cxn modelId="{A06D392E-BC0F-49D7-961E-5F97E4034907}" type="presParOf" srcId="{537905D1-09B9-4A4F-B593-A58CECEC09B9}" destId="{CDD780F4-ABE7-4D22-8650-63A746B2FA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D68304-B3AD-4B79-AC12-FFFA0F6972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E56604-06F2-4721-BDF0-83C37A7FAE6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endParaRPr lang="ru-RU" sz="3100" b="1" baseline="0" dirty="0">
            <a:solidFill>
              <a:srgbClr val="C00000"/>
            </a:solidFill>
          </a:endParaRPr>
        </a:p>
        <a:p>
          <a:pPr algn="ctr" rtl="0"/>
          <a:r>
            <a:rPr lang="ru-RU" sz="3100" b="1" baseline="0" dirty="0">
              <a:solidFill>
                <a:srgbClr val="C00000"/>
              </a:solidFill>
            </a:rPr>
            <a:t>Модель дополнительного образования в МДОБУ №125</a:t>
          </a:r>
          <a:br>
            <a:rPr lang="ru-RU" sz="3100" b="1" baseline="0" dirty="0">
              <a:solidFill>
                <a:srgbClr val="C00000"/>
              </a:solidFill>
            </a:rPr>
          </a:br>
          <a:r>
            <a:rPr lang="ru-RU" sz="3100" b="1" baseline="0" dirty="0">
              <a:solidFill>
                <a:srgbClr val="C00000"/>
              </a:solidFill>
            </a:rPr>
            <a:t> </a:t>
          </a:r>
          <a:endParaRPr lang="ru-RU" sz="3100" dirty="0">
            <a:ln>
              <a:solidFill>
                <a:schemeClr val="bg1"/>
              </a:solidFill>
            </a:ln>
            <a:solidFill>
              <a:srgbClr val="FF0000"/>
            </a:solidFill>
          </a:endParaRPr>
        </a:p>
      </dgm:t>
    </dgm:pt>
    <dgm:pt modelId="{67230EBA-CEE7-4BFB-849A-AE8AA2E7AE38}" type="parTrans" cxnId="{964C4429-2A52-4E20-A002-6377A5A239FF}">
      <dgm:prSet/>
      <dgm:spPr/>
      <dgm:t>
        <a:bodyPr/>
        <a:lstStyle/>
        <a:p>
          <a:endParaRPr lang="ru-RU"/>
        </a:p>
      </dgm:t>
    </dgm:pt>
    <dgm:pt modelId="{622DB292-9080-483E-BF91-914896CDD339}" type="sibTrans" cxnId="{964C4429-2A52-4E20-A002-6377A5A239FF}">
      <dgm:prSet/>
      <dgm:spPr/>
      <dgm:t>
        <a:bodyPr/>
        <a:lstStyle/>
        <a:p>
          <a:endParaRPr lang="ru-RU"/>
        </a:p>
      </dgm:t>
    </dgm:pt>
    <dgm:pt modelId="{8BB794CF-E71D-423F-AFBC-C2180F25F29C}" type="pres">
      <dgm:prSet presAssocID="{31D68304-B3AD-4B79-AC12-FFFA0F697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5CB6D1-8F7F-4713-A124-3CA4E9D8D219}" type="pres">
      <dgm:prSet presAssocID="{DEE56604-06F2-4721-BDF0-83C37A7FAE6C}" presName="parentText" presStyleLbl="node1" presStyleIdx="0" presStyleCnt="1" custScaleY="190197" custLinFactNeighborY="-11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A278F4-AB03-4FDD-8E6A-E50F914FED79}" type="presOf" srcId="{DEE56604-06F2-4721-BDF0-83C37A7FAE6C}" destId="{195CB6D1-8F7F-4713-A124-3CA4E9D8D219}" srcOrd="0" destOrd="0" presId="urn:microsoft.com/office/officeart/2005/8/layout/vList2"/>
    <dgm:cxn modelId="{964C4429-2A52-4E20-A002-6377A5A239FF}" srcId="{31D68304-B3AD-4B79-AC12-FFFA0F6972E1}" destId="{DEE56604-06F2-4721-BDF0-83C37A7FAE6C}" srcOrd="0" destOrd="0" parTransId="{67230EBA-CEE7-4BFB-849A-AE8AA2E7AE38}" sibTransId="{622DB292-9080-483E-BF91-914896CDD339}"/>
    <dgm:cxn modelId="{C8A430B6-8381-4DB6-97D4-053133C1389B}" type="presOf" srcId="{31D68304-B3AD-4B79-AC12-FFFA0F6972E1}" destId="{8BB794CF-E71D-423F-AFBC-C2180F25F29C}" srcOrd="0" destOrd="0" presId="urn:microsoft.com/office/officeart/2005/8/layout/vList2"/>
    <dgm:cxn modelId="{06C02ED8-A922-4EA9-9789-16677B40A436}" type="presParOf" srcId="{8BB794CF-E71D-423F-AFBC-C2180F25F29C}" destId="{195CB6D1-8F7F-4713-A124-3CA4E9D8D2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8DED59-E9DA-47D7-81E2-B68B78CCC5D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46279A-5EA2-4FBD-B7A1-B3A5AC388460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ru-RU" b="1" dirty="0">
              <a:solidFill>
                <a:schemeClr val="tx1"/>
              </a:solidFill>
            </a:rPr>
            <a:t>1. Психолого-педагогическая поддержка инклюзивных процессов с учетом  предоставления открытости дополнительных образовательных услуг.</a:t>
          </a:r>
        </a:p>
        <a:p>
          <a:pPr rtl="0"/>
          <a:r>
            <a:rPr lang="ru-RU" b="1" dirty="0">
              <a:solidFill>
                <a:schemeClr val="tx1"/>
              </a:solidFill>
            </a:rPr>
            <a:t>2. Профессиональный рост педагогов и специалистов через плановый,  учебный процесс (КПК, профподготовка).</a:t>
          </a:r>
        </a:p>
        <a:p>
          <a:pPr rtl="0"/>
          <a:r>
            <a:rPr lang="ru-RU" b="1" dirty="0">
              <a:solidFill>
                <a:schemeClr val="tx1"/>
              </a:solidFill>
            </a:rPr>
            <a:t>4. Расширение сети социальных партнеров</a:t>
          </a:r>
        </a:p>
      </dgm:t>
    </dgm:pt>
    <dgm:pt modelId="{479E371C-66AE-4C6A-953E-BD64C8DD5A20}" type="parTrans" cxnId="{F216AAAD-8565-45E9-BD67-278CDD0E48E5}">
      <dgm:prSet/>
      <dgm:spPr/>
      <dgm:t>
        <a:bodyPr/>
        <a:lstStyle/>
        <a:p>
          <a:endParaRPr lang="ru-RU"/>
        </a:p>
      </dgm:t>
    </dgm:pt>
    <dgm:pt modelId="{C31A3908-D95A-4686-AF7D-99AD51DF1FE5}" type="sibTrans" cxnId="{F216AAAD-8565-45E9-BD67-278CDD0E48E5}">
      <dgm:prSet/>
      <dgm:spPr/>
      <dgm:t>
        <a:bodyPr/>
        <a:lstStyle/>
        <a:p>
          <a:endParaRPr lang="ru-RU"/>
        </a:p>
      </dgm:t>
    </dgm:pt>
    <dgm:pt modelId="{4591831A-8DC5-47FE-8A11-44BFE786E56B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ru-RU" b="1" dirty="0">
              <a:solidFill>
                <a:schemeClr val="tx1"/>
              </a:solidFill>
            </a:rPr>
            <a:t>3. Внедрение новых вариативных форм и технологий обучения, воспитания, социализации детей с ОВЗ и детей-инвалидов: центр оздоровительной физкультуры для детей с ОВЗ,  новые виды дополнительных образовательных услуг (шахматы, гончарное искусство) . </a:t>
          </a:r>
        </a:p>
        <a:p>
          <a:pPr rtl="0"/>
          <a:r>
            <a:rPr lang="ru-RU" b="1" dirty="0">
              <a:solidFill>
                <a:schemeClr val="tx1"/>
              </a:solidFill>
            </a:rPr>
            <a:t>5. Создание системы работы и необходимых условий для одаренных детей  с ОВЗ и детей-инвалидов, транслирование их достижений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8624F316-2694-4754-BA1A-8D3D0AF1D084}" type="parTrans" cxnId="{7B26ECF4-FD24-4374-B428-D281A58A8F87}">
      <dgm:prSet/>
      <dgm:spPr/>
      <dgm:t>
        <a:bodyPr/>
        <a:lstStyle/>
        <a:p>
          <a:endParaRPr lang="ru-RU"/>
        </a:p>
      </dgm:t>
    </dgm:pt>
    <dgm:pt modelId="{2F1EC651-574C-4C4D-BB7D-CE372F986482}" type="sibTrans" cxnId="{7B26ECF4-FD24-4374-B428-D281A58A8F87}">
      <dgm:prSet/>
      <dgm:spPr/>
      <dgm:t>
        <a:bodyPr/>
        <a:lstStyle/>
        <a:p>
          <a:endParaRPr lang="ru-RU"/>
        </a:p>
      </dgm:t>
    </dgm:pt>
    <dgm:pt modelId="{278B04CE-1BC7-4827-865C-0D110520A3EA}" type="pres">
      <dgm:prSet presAssocID="{6F8DED59-E9DA-47D7-81E2-B68B78CCC5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65D84-7A79-4D43-B2B7-D5FD311272FF}" type="pres">
      <dgm:prSet presAssocID="{A946279A-5EA2-4FBD-B7A1-B3A5AC388460}" presName="comp" presStyleCnt="0"/>
      <dgm:spPr/>
    </dgm:pt>
    <dgm:pt modelId="{F4DFCC89-EF5E-4C76-8B6E-40575C73AF49}" type="pres">
      <dgm:prSet presAssocID="{A946279A-5EA2-4FBD-B7A1-B3A5AC388460}" presName="box" presStyleLbl="node1" presStyleIdx="0" presStyleCnt="2"/>
      <dgm:spPr/>
      <dgm:t>
        <a:bodyPr/>
        <a:lstStyle/>
        <a:p>
          <a:endParaRPr lang="ru-RU"/>
        </a:p>
      </dgm:t>
    </dgm:pt>
    <dgm:pt modelId="{A9DF4C75-BDCA-4435-9BAB-17DFCD27604C}" type="pres">
      <dgm:prSet presAssocID="{A946279A-5EA2-4FBD-B7A1-B3A5AC388460}" presName="img" presStyleLbl="fgImgPlace1" presStyleIdx="0" presStyleCnt="2" custScaleX="96616" custScaleY="8460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gm:spPr>
    </dgm:pt>
    <dgm:pt modelId="{1A05BF5B-4A39-4947-8ABB-8E6EBA5F9FA8}" type="pres">
      <dgm:prSet presAssocID="{A946279A-5EA2-4FBD-B7A1-B3A5AC38846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FB9E1-CD86-4E57-80FE-FBFC102F0588}" type="pres">
      <dgm:prSet presAssocID="{C31A3908-D95A-4686-AF7D-99AD51DF1FE5}" presName="spacer" presStyleCnt="0"/>
      <dgm:spPr/>
    </dgm:pt>
    <dgm:pt modelId="{A94F423D-49A1-4712-98DE-75AB10D5BE9B}" type="pres">
      <dgm:prSet presAssocID="{4591831A-8DC5-47FE-8A11-44BFE786E56B}" presName="comp" presStyleCnt="0"/>
      <dgm:spPr/>
    </dgm:pt>
    <dgm:pt modelId="{73AFAE54-F9BE-40F4-97F1-E9AE086AC1AD}" type="pres">
      <dgm:prSet presAssocID="{4591831A-8DC5-47FE-8A11-44BFE786E56B}" presName="box" presStyleLbl="node1" presStyleIdx="1" presStyleCnt="2"/>
      <dgm:spPr/>
      <dgm:t>
        <a:bodyPr/>
        <a:lstStyle/>
        <a:p>
          <a:endParaRPr lang="ru-RU"/>
        </a:p>
      </dgm:t>
    </dgm:pt>
    <dgm:pt modelId="{85749855-2332-4596-A3FF-9063EAB06D18}" type="pres">
      <dgm:prSet presAssocID="{4591831A-8DC5-47FE-8A11-44BFE786E56B}" presName="img" presStyleLbl="fgImgPlace1" presStyleIdx="1" presStyleCnt="2" custScaleX="96616" custScaleY="7684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softEdge rad="12700"/>
        </a:effectLst>
      </dgm:spPr>
    </dgm:pt>
    <dgm:pt modelId="{A2DAA95B-A0A6-4B13-B249-927A6FCF9837}" type="pres">
      <dgm:prSet presAssocID="{4591831A-8DC5-47FE-8A11-44BFE786E56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52FC0-3A08-4619-8C8B-FE53B59EA918}" type="presOf" srcId="{6F8DED59-E9DA-47D7-81E2-B68B78CCC5D7}" destId="{278B04CE-1BC7-4827-865C-0D110520A3EA}" srcOrd="0" destOrd="0" presId="urn:microsoft.com/office/officeart/2005/8/layout/vList4#1"/>
    <dgm:cxn modelId="{F216AAAD-8565-45E9-BD67-278CDD0E48E5}" srcId="{6F8DED59-E9DA-47D7-81E2-B68B78CCC5D7}" destId="{A946279A-5EA2-4FBD-B7A1-B3A5AC388460}" srcOrd="0" destOrd="0" parTransId="{479E371C-66AE-4C6A-953E-BD64C8DD5A20}" sibTransId="{C31A3908-D95A-4686-AF7D-99AD51DF1FE5}"/>
    <dgm:cxn modelId="{7B26ECF4-FD24-4374-B428-D281A58A8F87}" srcId="{6F8DED59-E9DA-47D7-81E2-B68B78CCC5D7}" destId="{4591831A-8DC5-47FE-8A11-44BFE786E56B}" srcOrd="1" destOrd="0" parTransId="{8624F316-2694-4754-BA1A-8D3D0AF1D084}" sibTransId="{2F1EC651-574C-4C4D-BB7D-CE372F986482}"/>
    <dgm:cxn modelId="{82B4B1AF-E7C4-40AA-849C-4BCF809959F9}" type="presOf" srcId="{4591831A-8DC5-47FE-8A11-44BFE786E56B}" destId="{73AFAE54-F9BE-40F4-97F1-E9AE086AC1AD}" srcOrd="0" destOrd="0" presId="urn:microsoft.com/office/officeart/2005/8/layout/vList4#1"/>
    <dgm:cxn modelId="{F382E331-C7A9-4F42-B3C2-83D7494A2FD4}" type="presOf" srcId="{4591831A-8DC5-47FE-8A11-44BFE786E56B}" destId="{A2DAA95B-A0A6-4B13-B249-927A6FCF9837}" srcOrd="1" destOrd="0" presId="urn:microsoft.com/office/officeart/2005/8/layout/vList4#1"/>
    <dgm:cxn modelId="{ED310A1A-4A18-4FA3-9448-989A35C6A629}" type="presOf" srcId="{A946279A-5EA2-4FBD-B7A1-B3A5AC388460}" destId="{F4DFCC89-EF5E-4C76-8B6E-40575C73AF49}" srcOrd="0" destOrd="0" presId="urn:microsoft.com/office/officeart/2005/8/layout/vList4#1"/>
    <dgm:cxn modelId="{C013BC71-0937-4579-89AA-6FC77BBDEB12}" type="presOf" srcId="{A946279A-5EA2-4FBD-B7A1-B3A5AC388460}" destId="{1A05BF5B-4A39-4947-8ABB-8E6EBA5F9FA8}" srcOrd="1" destOrd="0" presId="urn:microsoft.com/office/officeart/2005/8/layout/vList4#1"/>
    <dgm:cxn modelId="{8C31F3A3-1639-4143-B3BD-E541E044B2DF}" type="presParOf" srcId="{278B04CE-1BC7-4827-865C-0D110520A3EA}" destId="{A0D65D84-7A79-4D43-B2B7-D5FD311272FF}" srcOrd="0" destOrd="0" presId="urn:microsoft.com/office/officeart/2005/8/layout/vList4#1"/>
    <dgm:cxn modelId="{F4BC0C47-FDAF-4CE5-B113-110C70036A56}" type="presParOf" srcId="{A0D65D84-7A79-4D43-B2B7-D5FD311272FF}" destId="{F4DFCC89-EF5E-4C76-8B6E-40575C73AF49}" srcOrd="0" destOrd="0" presId="urn:microsoft.com/office/officeart/2005/8/layout/vList4#1"/>
    <dgm:cxn modelId="{E560991C-5D3E-4EFB-A2AD-D42F41FA1A4F}" type="presParOf" srcId="{A0D65D84-7A79-4D43-B2B7-D5FD311272FF}" destId="{A9DF4C75-BDCA-4435-9BAB-17DFCD27604C}" srcOrd="1" destOrd="0" presId="urn:microsoft.com/office/officeart/2005/8/layout/vList4#1"/>
    <dgm:cxn modelId="{C978CFBA-D01B-4363-A887-8061FD83A300}" type="presParOf" srcId="{A0D65D84-7A79-4D43-B2B7-D5FD311272FF}" destId="{1A05BF5B-4A39-4947-8ABB-8E6EBA5F9FA8}" srcOrd="2" destOrd="0" presId="urn:microsoft.com/office/officeart/2005/8/layout/vList4#1"/>
    <dgm:cxn modelId="{27047F7B-5AAA-445E-A74F-E489ECA58B7F}" type="presParOf" srcId="{278B04CE-1BC7-4827-865C-0D110520A3EA}" destId="{F54FB9E1-CD86-4E57-80FE-FBFC102F0588}" srcOrd="1" destOrd="0" presId="urn:microsoft.com/office/officeart/2005/8/layout/vList4#1"/>
    <dgm:cxn modelId="{7C0F630E-459F-45C0-A3CF-451570ACD725}" type="presParOf" srcId="{278B04CE-1BC7-4827-865C-0D110520A3EA}" destId="{A94F423D-49A1-4712-98DE-75AB10D5BE9B}" srcOrd="2" destOrd="0" presId="urn:microsoft.com/office/officeart/2005/8/layout/vList4#1"/>
    <dgm:cxn modelId="{1B7F7A1E-EB68-4BCB-B2CE-60D42A998EF2}" type="presParOf" srcId="{A94F423D-49A1-4712-98DE-75AB10D5BE9B}" destId="{73AFAE54-F9BE-40F4-97F1-E9AE086AC1AD}" srcOrd="0" destOrd="0" presId="urn:microsoft.com/office/officeart/2005/8/layout/vList4#1"/>
    <dgm:cxn modelId="{A5050C52-2233-4FC4-88A5-A602C887C16D}" type="presParOf" srcId="{A94F423D-49A1-4712-98DE-75AB10D5BE9B}" destId="{85749855-2332-4596-A3FF-9063EAB06D18}" srcOrd="1" destOrd="0" presId="urn:microsoft.com/office/officeart/2005/8/layout/vList4#1"/>
    <dgm:cxn modelId="{A3C619D6-2833-473B-B0A3-0C53DBF5CBE5}" type="presParOf" srcId="{A94F423D-49A1-4712-98DE-75AB10D5BE9B}" destId="{A2DAA95B-A0A6-4B13-B249-927A6FCF983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C5B3A6-42CA-4507-AAF8-917D7F94D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074A37-5875-4545-ABA5-9074A6024FE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r>
            <a:rPr lang="ru-RU" sz="3100" b="1" dirty="0">
              <a:solidFill>
                <a:srgbClr val="C00000"/>
              </a:solidFill>
            </a:rPr>
            <a:t>Перспективы развития </a:t>
          </a:r>
        </a:p>
      </dgm:t>
    </dgm:pt>
    <dgm:pt modelId="{D26E5BD9-F574-4EEE-95B3-AB72EAEA3830}" type="parTrans" cxnId="{269E6E10-7C04-486D-9F85-8A2AB9278503}">
      <dgm:prSet/>
      <dgm:spPr/>
      <dgm:t>
        <a:bodyPr/>
        <a:lstStyle/>
        <a:p>
          <a:endParaRPr lang="ru-RU"/>
        </a:p>
      </dgm:t>
    </dgm:pt>
    <dgm:pt modelId="{36343730-0F72-4ED9-9955-CAACBC733D08}" type="sibTrans" cxnId="{269E6E10-7C04-486D-9F85-8A2AB9278503}">
      <dgm:prSet/>
      <dgm:spPr/>
      <dgm:t>
        <a:bodyPr/>
        <a:lstStyle/>
        <a:p>
          <a:endParaRPr lang="ru-RU"/>
        </a:p>
      </dgm:t>
    </dgm:pt>
    <dgm:pt modelId="{58D68D20-C0E7-4A0F-8A28-C7B542DA12DB}" type="pres">
      <dgm:prSet presAssocID="{33C5B3A6-42CA-4507-AAF8-917D7F94D4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23FA46-475A-4722-929B-4517F3AF2837}" type="pres">
      <dgm:prSet presAssocID="{6A074A37-5875-4545-ABA5-9074A6024FEC}" presName="parentText" presStyleLbl="node1" presStyleIdx="0" presStyleCnt="1" custScaleX="100000" custLinFactNeighborX="-12121" custLinFactNeighborY="4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7463CD-47F5-431C-8E31-F1BCF0A82757}" type="presOf" srcId="{33C5B3A6-42CA-4507-AAF8-917D7F94D498}" destId="{58D68D20-C0E7-4A0F-8A28-C7B542DA12DB}" srcOrd="0" destOrd="0" presId="urn:microsoft.com/office/officeart/2005/8/layout/vList2"/>
    <dgm:cxn modelId="{CDFF6477-BE8F-4906-A9E2-E9DE6132D06E}" type="presOf" srcId="{6A074A37-5875-4545-ABA5-9074A6024FEC}" destId="{8923FA46-475A-4722-929B-4517F3AF2837}" srcOrd="0" destOrd="0" presId="urn:microsoft.com/office/officeart/2005/8/layout/vList2"/>
    <dgm:cxn modelId="{269E6E10-7C04-486D-9F85-8A2AB9278503}" srcId="{33C5B3A6-42CA-4507-AAF8-917D7F94D498}" destId="{6A074A37-5875-4545-ABA5-9074A6024FEC}" srcOrd="0" destOrd="0" parTransId="{D26E5BD9-F574-4EEE-95B3-AB72EAEA3830}" sibTransId="{36343730-0F72-4ED9-9955-CAACBC733D08}"/>
    <dgm:cxn modelId="{4F14F5B3-53F3-48FE-8450-35C7E834AD89}" type="presParOf" srcId="{58D68D20-C0E7-4A0F-8A28-C7B542DA12DB}" destId="{8923FA46-475A-4722-929B-4517F3AF28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F7F2C-A546-4277-948C-620098CE506F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2A03D8E-840E-4512-9307-38B0AB4821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>
              <a:solidFill>
                <a:srgbClr val="0070C0"/>
              </a:solidFill>
            </a:rPr>
            <a:t>ПОЛНАЯ  ИНКЛЮЗИЯ</a:t>
          </a:r>
          <a:endParaRPr lang="ru-RU" sz="1800" dirty="0">
            <a:solidFill>
              <a:srgbClr val="0070C0"/>
            </a:solidFill>
          </a:endParaRPr>
        </a:p>
      </dgm:t>
    </dgm:pt>
    <dgm:pt modelId="{58478ADF-43B8-4ABB-9201-05459804508E}" type="parTrans" cxnId="{30A62E1D-FC19-49CA-A646-D2B92A0B91B5}">
      <dgm:prSet/>
      <dgm:spPr/>
      <dgm:t>
        <a:bodyPr/>
        <a:lstStyle/>
        <a:p>
          <a:endParaRPr lang="ru-RU"/>
        </a:p>
      </dgm:t>
    </dgm:pt>
    <dgm:pt modelId="{DA24428D-7361-4822-A33C-54F922A8CABB}" type="sibTrans" cxnId="{30A62E1D-FC19-49CA-A646-D2B92A0B91B5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20430C67-B042-444D-83AC-794D8D913D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 виды деятельности в течение дня дети с ОВЗ, дети-инвалиды, дети возрастной нормы и одаренные дети проводят совместно (общеразвивающие и комбинированные группы)</a:t>
          </a:r>
          <a:endParaRPr lang="ru-RU" sz="1600" dirty="0"/>
        </a:p>
      </dgm:t>
    </dgm:pt>
    <dgm:pt modelId="{A03F330C-F7F3-4E1F-BC55-7538B5FCFE09}" type="parTrans" cxnId="{7FAB1C90-4C7F-4A02-B6DE-07E774222E76}">
      <dgm:prSet/>
      <dgm:spPr/>
      <dgm:t>
        <a:bodyPr/>
        <a:lstStyle/>
        <a:p>
          <a:endParaRPr lang="ru-RU"/>
        </a:p>
      </dgm:t>
    </dgm:pt>
    <dgm:pt modelId="{975D5951-3B24-4382-A017-AD16074BE2E1}" type="sibTrans" cxnId="{7FAB1C90-4C7F-4A02-B6DE-07E774222E76}">
      <dgm:prSet/>
      <dgm:spPr/>
      <dgm:t>
        <a:bodyPr/>
        <a:lstStyle/>
        <a:p>
          <a:endParaRPr lang="ru-RU"/>
        </a:p>
      </dgm:t>
    </dgm:pt>
    <dgm:pt modelId="{764225F2-FB0E-427C-97EA-12326E5A50B6}" type="pres">
      <dgm:prSet presAssocID="{D2EF7F2C-A546-4277-948C-620098CE50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10A68-DA3B-4F18-B990-9E7B721CBE3D}" type="pres">
      <dgm:prSet presAssocID="{D2A03D8E-840E-4512-9307-38B0AB48218E}" presName="node" presStyleLbl="node1" presStyleIdx="0" presStyleCnt="2" custScaleX="113734" custLinFactNeighborX="-17612" custLinFactNeighborY="1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1C5E8-ADAF-48CE-A8F5-D500B8F03114}" type="pres">
      <dgm:prSet presAssocID="{DA24428D-7361-4822-A33C-54F922A8CAB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6B2FA34F-AB64-40AB-A444-EF790858AC2F}" type="pres">
      <dgm:prSet presAssocID="{DA24428D-7361-4822-A33C-54F922A8CAB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947EC1B-2AC5-4279-9B54-20E68044DFE1}" type="pres">
      <dgm:prSet presAssocID="{20430C67-B042-444D-83AC-794D8D913D0C}" presName="node" presStyleLbl="node1" presStyleIdx="1" presStyleCnt="2" custScaleX="170129" custLinFactNeighborX="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066006-2C9D-41F8-94CF-CBAF0B223A37}" type="presOf" srcId="{20430C67-B042-444D-83AC-794D8D913D0C}" destId="{4947EC1B-2AC5-4279-9B54-20E68044DFE1}" srcOrd="0" destOrd="0" presId="urn:microsoft.com/office/officeart/2005/8/layout/process5"/>
    <dgm:cxn modelId="{5A62C868-8AB3-4255-8710-E6E898050482}" type="presOf" srcId="{D2EF7F2C-A546-4277-948C-620098CE506F}" destId="{764225F2-FB0E-427C-97EA-12326E5A50B6}" srcOrd="0" destOrd="0" presId="urn:microsoft.com/office/officeart/2005/8/layout/process5"/>
    <dgm:cxn modelId="{E4DC8DB7-E410-478F-A2A0-CD416EB1AB88}" type="presOf" srcId="{DA24428D-7361-4822-A33C-54F922A8CABB}" destId="{6B2FA34F-AB64-40AB-A444-EF790858AC2F}" srcOrd="1" destOrd="0" presId="urn:microsoft.com/office/officeart/2005/8/layout/process5"/>
    <dgm:cxn modelId="{1FDB9888-188C-4A31-825B-463091208EE6}" type="presOf" srcId="{DA24428D-7361-4822-A33C-54F922A8CABB}" destId="{2231C5E8-ADAF-48CE-A8F5-D500B8F03114}" srcOrd="0" destOrd="0" presId="urn:microsoft.com/office/officeart/2005/8/layout/process5"/>
    <dgm:cxn modelId="{7FAB1C90-4C7F-4A02-B6DE-07E774222E76}" srcId="{D2EF7F2C-A546-4277-948C-620098CE506F}" destId="{20430C67-B042-444D-83AC-794D8D913D0C}" srcOrd="1" destOrd="0" parTransId="{A03F330C-F7F3-4E1F-BC55-7538B5FCFE09}" sibTransId="{975D5951-3B24-4382-A017-AD16074BE2E1}"/>
    <dgm:cxn modelId="{30A62E1D-FC19-49CA-A646-D2B92A0B91B5}" srcId="{D2EF7F2C-A546-4277-948C-620098CE506F}" destId="{D2A03D8E-840E-4512-9307-38B0AB48218E}" srcOrd="0" destOrd="0" parTransId="{58478ADF-43B8-4ABB-9201-05459804508E}" sibTransId="{DA24428D-7361-4822-A33C-54F922A8CABB}"/>
    <dgm:cxn modelId="{154E2493-9079-4910-AB0B-40B37A81B8CF}" type="presOf" srcId="{D2A03D8E-840E-4512-9307-38B0AB48218E}" destId="{F2E10A68-DA3B-4F18-B990-9E7B721CBE3D}" srcOrd="0" destOrd="0" presId="urn:microsoft.com/office/officeart/2005/8/layout/process5"/>
    <dgm:cxn modelId="{4B040CD0-80FC-40B8-87F8-B78F81012617}" type="presParOf" srcId="{764225F2-FB0E-427C-97EA-12326E5A50B6}" destId="{F2E10A68-DA3B-4F18-B990-9E7B721CBE3D}" srcOrd="0" destOrd="0" presId="urn:microsoft.com/office/officeart/2005/8/layout/process5"/>
    <dgm:cxn modelId="{BDE8CE42-C3F0-41C7-AC26-75BCF3D52FC2}" type="presParOf" srcId="{764225F2-FB0E-427C-97EA-12326E5A50B6}" destId="{2231C5E8-ADAF-48CE-A8F5-D500B8F03114}" srcOrd="1" destOrd="0" presId="urn:microsoft.com/office/officeart/2005/8/layout/process5"/>
    <dgm:cxn modelId="{08B4AF72-1EBB-4702-847C-3DE65A089F9C}" type="presParOf" srcId="{2231C5E8-ADAF-48CE-A8F5-D500B8F03114}" destId="{6B2FA34F-AB64-40AB-A444-EF790858AC2F}" srcOrd="0" destOrd="0" presId="urn:microsoft.com/office/officeart/2005/8/layout/process5"/>
    <dgm:cxn modelId="{75F820A2-4348-4D72-9C41-E66FE68E2502}" type="presParOf" srcId="{764225F2-FB0E-427C-97EA-12326E5A50B6}" destId="{4947EC1B-2AC5-4279-9B54-20E68044DFE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EF7F2C-A546-4277-948C-620098CE506F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2A03D8E-840E-4512-9307-38B0AB4821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ЧАСТИЧНАЯ ИНКЛЮЗИЯ</a:t>
          </a:r>
          <a:endParaRPr lang="ru-RU" sz="1800" dirty="0">
            <a:solidFill>
              <a:srgbClr val="0070C0"/>
            </a:solidFill>
          </a:endParaRPr>
        </a:p>
      </dgm:t>
    </dgm:pt>
    <dgm:pt modelId="{58478ADF-43B8-4ABB-9201-05459804508E}" type="parTrans" cxnId="{30A62E1D-FC19-49CA-A646-D2B92A0B91B5}">
      <dgm:prSet/>
      <dgm:spPr/>
      <dgm:t>
        <a:bodyPr/>
        <a:lstStyle/>
        <a:p>
          <a:endParaRPr lang="ru-RU"/>
        </a:p>
      </dgm:t>
    </dgm:pt>
    <dgm:pt modelId="{DA24428D-7361-4822-A33C-54F922A8CABB}" type="sibTrans" cxnId="{30A62E1D-FC19-49CA-A646-D2B92A0B91B5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20430C67-B042-444D-83AC-794D8D913D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прогулки воспитанников ГКП «Особый ребенок»  с детьми общеразвивающих групп. </a:t>
          </a:r>
        </a:p>
        <a:p>
          <a:r>
            <a:rPr lang="ru-RU" sz="1600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rPr>
            <a:t>Совместные занятия всех детей  в рамках  дополнительного образования</a:t>
          </a:r>
          <a:endParaRPr lang="ru-RU" sz="1600" dirty="0">
            <a:solidFill>
              <a:srgbClr val="C00000"/>
            </a:solidFill>
            <a:latin typeface="Segoe UI Black" panose="020B0A02040204020203" pitchFamily="34" charset="0"/>
            <a:ea typeface="Segoe UI Black" panose="020B0A02040204020203" pitchFamily="34" charset="0"/>
          </a:endParaRPr>
        </a:p>
      </dgm:t>
    </dgm:pt>
    <dgm:pt modelId="{A03F330C-F7F3-4E1F-BC55-7538B5FCFE09}" type="parTrans" cxnId="{7FAB1C90-4C7F-4A02-B6DE-07E774222E76}">
      <dgm:prSet/>
      <dgm:spPr/>
      <dgm:t>
        <a:bodyPr/>
        <a:lstStyle/>
        <a:p>
          <a:endParaRPr lang="ru-RU"/>
        </a:p>
      </dgm:t>
    </dgm:pt>
    <dgm:pt modelId="{975D5951-3B24-4382-A017-AD16074BE2E1}" type="sibTrans" cxnId="{7FAB1C90-4C7F-4A02-B6DE-07E774222E76}">
      <dgm:prSet/>
      <dgm:spPr/>
      <dgm:t>
        <a:bodyPr/>
        <a:lstStyle/>
        <a:p>
          <a:endParaRPr lang="ru-RU"/>
        </a:p>
      </dgm:t>
    </dgm:pt>
    <dgm:pt modelId="{764225F2-FB0E-427C-97EA-12326E5A50B6}" type="pres">
      <dgm:prSet presAssocID="{D2EF7F2C-A546-4277-948C-620098CE50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10A68-DA3B-4F18-B990-9E7B721CBE3D}" type="pres">
      <dgm:prSet presAssocID="{D2A03D8E-840E-4512-9307-38B0AB48218E}" presName="node" presStyleLbl="node1" presStyleIdx="0" presStyleCnt="2" custLinFactNeighborX="-37470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1C5E8-ADAF-48CE-A8F5-D500B8F03114}" type="pres">
      <dgm:prSet presAssocID="{DA24428D-7361-4822-A33C-54F922A8CAB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6B2FA34F-AB64-40AB-A444-EF790858AC2F}" type="pres">
      <dgm:prSet presAssocID="{DA24428D-7361-4822-A33C-54F922A8CAB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947EC1B-2AC5-4279-9B54-20E68044DFE1}" type="pres">
      <dgm:prSet presAssocID="{20430C67-B042-444D-83AC-794D8D913D0C}" presName="node" presStyleLbl="node1" presStyleIdx="1" presStyleCnt="2" custScaleX="167024" custScaleY="111039" custLinFactNeighborX="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0F0264-1E1F-4203-BCBA-03F38F6930A8}" type="presOf" srcId="{DA24428D-7361-4822-A33C-54F922A8CABB}" destId="{2231C5E8-ADAF-48CE-A8F5-D500B8F03114}" srcOrd="0" destOrd="0" presId="urn:microsoft.com/office/officeart/2005/8/layout/process5"/>
    <dgm:cxn modelId="{7FAB1C90-4C7F-4A02-B6DE-07E774222E76}" srcId="{D2EF7F2C-A546-4277-948C-620098CE506F}" destId="{20430C67-B042-444D-83AC-794D8D913D0C}" srcOrd="1" destOrd="0" parTransId="{A03F330C-F7F3-4E1F-BC55-7538B5FCFE09}" sibTransId="{975D5951-3B24-4382-A017-AD16074BE2E1}"/>
    <dgm:cxn modelId="{C8AAF6D1-5E74-46F9-88E8-C95570DF8C65}" type="presOf" srcId="{DA24428D-7361-4822-A33C-54F922A8CABB}" destId="{6B2FA34F-AB64-40AB-A444-EF790858AC2F}" srcOrd="1" destOrd="0" presId="urn:microsoft.com/office/officeart/2005/8/layout/process5"/>
    <dgm:cxn modelId="{30A62E1D-FC19-49CA-A646-D2B92A0B91B5}" srcId="{D2EF7F2C-A546-4277-948C-620098CE506F}" destId="{D2A03D8E-840E-4512-9307-38B0AB48218E}" srcOrd="0" destOrd="0" parTransId="{58478ADF-43B8-4ABB-9201-05459804508E}" sibTransId="{DA24428D-7361-4822-A33C-54F922A8CABB}"/>
    <dgm:cxn modelId="{0FB18654-867A-406F-8E41-2A97D8FC99C7}" type="presOf" srcId="{20430C67-B042-444D-83AC-794D8D913D0C}" destId="{4947EC1B-2AC5-4279-9B54-20E68044DFE1}" srcOrd="0" destOrd="0" presId="urn:microsoft.com/office/officeart/2005/8/layout/process5"/>
    <dgm:cxn modelId="{CA16A53C-97D5-4262-8C40-0DE06F7F0B27}" type="presOf" srcId="{D2A03D8E-840E-4512-9307-38B0AB48218E}" destId="{F2E10A68-DA3B-4F18-B990-9E7B721CBE3D}" srcOrd="0" destOrd="0" presId="urn:microsoft.com/office/officeart/2005/8/layout/process5"/>
    <dgm:cxn modelId="{93F4470E-F5D9-4DD7-803E-028D4CF20D06}" type="presOf" srcId="{D2EF7F2C-A546-4277-948C-620098CE506F}" destId="{764225F2-FB0E-427C-97EA-12326E5A50B6}" srcOrd="0" destOrd="0" presId="urn:microsoft.com/office/officeart/2005/8/layout/process5"/>
    <dgm:cxn modelId="{5FFEADEC-6A0F-45F9-8154-E8BE580DB949}" type="presParOf" srcId="{764225F2-FB0E-427C-97EA-12326E5A50B6}" destId="{F2E10A68-DA3B-4F18-B990-9E7B721CBE3D}" srcOrd="0" destOrd="0" presId="urn:microsoft.com/office/officeart/2005/8/layout/process5"/>
    <dgm:cxn modelId="{0D94E1EE-E884-471A-AFBD-84BEF6AAB745}" type="presParOf" srcId="{764225F2-FB0E-427C-97EA-12326E5A50B6}" destId="{2231C5E8-ADAF-48CE-A8F5-D500B8F03114}" srcOrd="1" destOrd="0" presId="urn:microsoft.com/office/officeart/2005/8/layout/process5"/>
    <dgm:cxn modelId="{83DC7995-E801-4BDA-823C-D081E0197D78}" type="presParOf" srcId="{2231C5E8-ADAF-48CE-A8F5-D500B8F03114}" destId="{6B2FA34F-AB64-40AB-A444-EF790858AC2F}" srcOrd="0" destOrd="0" presId="urn:microsoft.com/office/officeart/2005/8/layout/process5"/>
    <dgm:cxn modelId="{97EEBD9A-CBC2-4A55-8776-D51E746E21F5}" type="presParOf" srcId="{764225F2-FB0E-427C-97EA-12326E5A50B6}" destId="{4947EC1B-2AC5-4279-9B54-20E68044DFE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EF7F2C-A546-4277-948C-620098CE506F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2A03D8E-840E-4512-9307-38B0AB4821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ТОЧЕЧНАЯ ИНКЛЮЗИЯ</a:t>
          </a:r>
          <a:endParaRPr lang="ru-RU" sz="1800" dirty="0">
            <a:solidFill>
              <a:srgbClr val="0070C0"/>
            </a:solidFill>
          </a:endParaRPr>
        </a:p>
      </dgm:t>
    </dgm:pt>
    <dgm:pt modelId="{58478ADF-43B8-4ABB-9201-05459804508E}" type="parTrans" cxnId="{30A62E1D-FC19-49CA-A646-D2B92A0B91B5}">
      <dgm:prSet/>
      <dgm:spPr/>
      <dgm:t>
        <a:bodyPr/>
        <a:lstStyle/>
        <a:p>
          <a:endParaRPr lang="ru-RU"/>
        </a:p>
      </dgm:t>
    </dgm:pt>
    <dgm:pt modelId="{DA24428D-7361-4822-A33C-54F922A8CABB}" type="sibTrans" cxnId="{30A62E1D-FC19-49CA-A646-D2B92A0B91B5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20430C67-B042-444D-83AC-794D8D913D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массовые событийные  и образовательные мероприятия</a:t>
          </a:r>
          <a:endParaRPr lang="ru-RU" sz="1600" dirty="0"/>
        </a:p>
      </dgm:t>
    </dgm:pt>
    <dgm:pt modelId="{A03F330C-F7F3-4E1F-BC55-7538B5FCFE09}" type="parTrans" cxnId="{7FAB1C90-4C7F-4A02-B6DE-07E774222E76}">
      <dgm:prSet/>
      <dgm:spPr/>
      <dgm:t>
        <a:bodyPr/>
        <a:lstStyle/>
        <a:p>
          <a:endParaRPr lang="ru-RU"/>
        </a:p>
      </dgm:t>
    </dgm:pt>
    <dgm:pt modelId="{975D5951-3B24-4382-A017-AD16074BE2E1}" type="sibTrans" cxnId="{7FAB1C90-4C7F-4A02-B6DE-07E774222E76}">
      <dgm:prSet/>
      <dgm:spPr/>
      <dgm:t>
        <a:bodyPr/>
        <a:lstStyle/>
        <a:p>
          <a:endParaRPr lang="ru-RU"/>
        </a:p>
      </dgm:t>
    </dgm:pt>
    <dgm:pt modelId="{764225F2-FB0E-427C-97EA-12326E5A50B6}" type="pres">
      <dgm:prSet presAssocID="{D2EF7F2C-A546-4277-948C-620098CE50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10A68-DA3B-4F18-B990-9E7B721CBE3D}" type="pres">
      <dgm:prSet presAssocID="{D2A03D8E-840E-4512-9307-38B0AB48218E}" presName="node" presStyleLbl="node1" presStyleIdx="0" presStyleCnt="2" custScaleX="84082" custLinFactNeighborX="-37470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1C5E8-ADAF-48CE-A8F5-D500B8F03114}" type="pres">
      <dgm:prSet presAssocID="{DA24428D-7361-4822-A33C-54F922A8CAB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6B2FA34F-AB64-40AB-A444-EF790858AC2F}" type="pres">
      <dgm:prSet presAssocID="{DA24428D-7361-4822-A33C-54F922A8CAB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947EC1B-2AC5-4279-9B54-20E68044DFE1}" type="pres">
      <dgm:prSet presAssocID="{20430C67-B042-444D-83AC-794D8D913D0C}" presName="node" presStyleLbl="node1" presStyleIdx="1" presStyleCnt="2" custScaleX="134451" custLinFactNeighborX="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038D5D-2D3D-45DA-A5CB-023DB83F4CEF}" type="presOf" srcId="{DA24428D-7361-4822-A33C-54F922A8CABB}" destId="{6B2FA34F-AB64-40AB-A444-EF790858AC2F}" srcOrd="1" destOrd="0" presId="urn:microsoft.com/office/officeart/2005/8/layout/process5"/>
    <dgm:cxn modelId="{0ED28DF2-7989-4BD2-903A-C5AEC6974639}" type="presOf" srcId="{D2A03D8E-840E-4512-9307-38B0AB48218E}" destId="{F2E10A68-DA3B-4F18-B990-9E7B721CBE3D}" srcOrd="0" destOrd="0" presId="urn:microsoft.com/office/officeart/2005/8/layout/process5"/>
    <dgm:cxn modelId="{7FAB1C90-4C7F-4A02-B6DE-07E774222E76}" srcId="{D2EF7F2C-A546-4277-948C-620098CE506F}" destId="{20430C67-B042-444D-83AC-794D8D913D0C}" srcOrd="1" destOrd="0" parTransId="{A03F330C-F7F3-4E1F-BC55-7538B5FCFE09}" sibTransId="{975D5951-3B24-4382-A017-AD16074BE2E1}"/>
    <dgm:cxn modelId="{30A62E1D-FC19-49CA-A646-D2B92A0B91B5}" srcId="{D2EF7F2C-A546-4277-948C-620098CE506F}" destId="{D2A03D8E-840E-4512-9307-38B0AB48218E}" srcOrd="0" destOrd="0" parTransId="{58478ADF-43B8-4ABB-9201-05459804508E}" sibTransId="{DA24428D-7361-4822-A33C-54F922A8CABB}"/>
    <dgm:cxn modelId="{DCC2F3EE-8ED0-45AA-833C-BA6C3A51B162}" type="presOf" srcId="{20430C67-B042-444D-83AC-794D8D913D0C}" destId="{4947EC1B-2AC5-4279-9B54-20E68044DFE1}" srcOrd="0" destOrd="0" presId="urn:microsoft.com/office/officeart/2005/8/layout/process5"/>
    <dgm:cxn modelId="{A444F141-2F8F-473D-9E2E-D2040006BEBD}" type="presOf" srcId="{D2EF7F2C-A546-4277-948C-620098CE506F}" destId="{764225F2-FB0E-427C-97EA-12326E5A50B6}" srcOrd="0" destOrd="0" presId="urn:microsoft.com/office/officeart/2005/8/layout/process5"/>
    <dgm:cxn modelId="{C290A4FE-36B5-435D-857B-95B47FF38938}" type="presOf" srcId="{DA24428D-7361-4822-A33C-54F922A8CABB}" destId="{2231C5E8-ADAF-48CE-A8F5-D500B8F03114}" srcOrd="0" destOrd="0" presId="urn:microsoft.com/office/officeart/2005/8/layout/process5"/>
    <dgm:cxn modelId="{1BA30B2F-9158-4013-92E9-74821293CEC2}" type="presParOf" srcId="{764225F2-FB0E-427C-97EA-12326E5A50B6}" destId="{F2E10A68-DA3B-4F18-B990-9E7B721CBE3D}" srcOrd="0" destOrd="0" presId="urn:microsoft.com/office/officeart/2005/8/layout/process5"/>
    <dgm:cxn modelId="{CDCA4F3A-E706-4BE4-B093-4A55A13B8DAF}" type="presParOf" srcId="{764225F2-FB0E-427C-97EA-12326E5A50B6}" destId="{2231C5E8-ADAF-48CE-A8F5-D500B8F03114}" srcOrd="1" destOrd="0" presId="urn:microsoft.com/office/officeart/2005/8/layout/process5"/>
    <dgm:cxn modelId="{8DD2F161-AEC8-4E4F-A119-14A721EAF0DE}" type="presParOf" srcId="{2231C5E8-ADAF-48CE-A8F5-D500B8F03114}" destId="{6B2FA34F-AB64-40AB-A444-EF790858AC2F}" srcOrd="0" destOrd="0" presId="urn:microsoft.com/office/officeart/2005/8/layout/process5"/>
    <dgm:cxn modelId="{F6276772-1017-42A5-A656-102CAEC0441C}" type="presParOf" srcId="{764225F2-FB0E-427C-97EA-12326E5A50B6}" destId="{4947EC1B-2AC5-4279-9B54-20E68044DFE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8DED59-E9DA-47D7-81E2-B68B78CCC5D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91831A-8DC5-47FE-8A11-44BFE786E56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</a:rPr>
            <a:t>1.  Интеграция детей </a:t>
          </a:r>
          <a:r>
            <a:rPr lang="ru-RU" sz="2000" b="1">
              <a:solidFill>
                <a:schemeClr val="tx1"/>
              </a:solidFill>
            </a:rPr>
            <a:t>с </a:t>
          </a:r>
          <a:r>
            <a:rPr lang="ru-RU" sz="2000" b="1" smtClean="0">
              <a:solidFill>
                <a:schemeClr val="tx1"/>
              </a:solidFill>
            </a:rPr>
            <a:t>ОВ </a:t>
          </a:r>
          <a:r>
            <a:rPr lang="ru-RU" sz="2000" b="1" dirty="0">
              <a:solidFill>
                <a:schemeClr val="tx1"/>
              </a:solidFill>
            </a:rPr>
            <a:t>в среду здоровых сверстников.</a:t>
          </a:r>
        </a:p>
        <a:p>
          <a:pPr rtl="0"/>
          <a:r>
            <a:rPr lang="ru-RU" sz="2000" b="1" dirty="0">
              <a:solidFill>
                <a:schemeClr val="tx1"/>
              </a:solidFill>
            </a:rPr>
            <a:t>2. Разработка системы активизации работы с детьми ОВЗ в ДОУ.</a:t>
          </a:r>
        </a:p>
        <a:p>
          <a:pPr rtl="0"/>
          <a:r>
            <a:rPr lang="ru-RU" sz="2000" b="1" dirty="0">
              <a:solidFill>
                <a:schemeClr val="tx1"/>
              </a:solidFill>
            </a:rPr>
            <a:t>3.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Усиление взаимодействия дошкольного образовательного учреждения с семьями детей с особыми образовательными потребностями</a:t>
          </a:r>
          <a:endParaRPr lang="ru-RU" sz="2000" b="1" dirty="0">
            <a:solidFill>
              <a:schemeClr val="tx1"/>
            </a:solidFill>
          </a:endParaRPr>
        </a:p>
        <a:p>
          <a:pPr rtl="0"/>
          <a:r>
            <a:rPr lang="ru-RU" sz="2000" b="1" dirty="0">
              <a:solidFill>
                <a:schemeClr val="tx1"/>
              </a:solidFill>
            </a:rPr>
            <a:t> 4. Активное вовлечение детей с ОВЗ в подготовку и проведение массовых мероприятий с воспитанниками, участие в конкурсах, смотрах, фестивалях, соревнованиях, олимпиадах и других формах дополнительного образования на муниципальном, региональном и федеральном уровнях</a:t>
          </a:r>
        </a:p>
        <a:p>
          <a:pPr rtl="0"/>
          <a:endParaRPr lang="ru-RU" sz="2000" dirty="0">
            <a:solidFill>
              <a:schemeClr val="tx1"/>
            </a:solidFill>
          </a:endParaRPr>
        </a:p>
      </dgm:t>
    </dgm:pt>
    <dgm:pt modelId="{8624F316-2694-4754-BA1A-8D3D0AF1D084}" type="parTrans" cxnId="{7B26ECF4-FD24-4374-B428-D281A58A8F87}">
      <dgm:prSet/>
      <dgm:spPr/>
      <dgm:t>
        <a:bodyPr/>
        <a:lstStyle/>
        <a:p>
          <a:endParaRPr lang="ru-RU"/>
        </a:p>
      </dgm:t>
    </dgm:pt>
    <dgm:pt modelId="{2F1EC651-574C-4C4D-BB7D-CE372F986482}" type="sibTrans" cxnId="{7B26ECF4-FD24-4374-B428-D281A58A8F87}">
      <dgm:prSet/>
      <dgm:spPr/>
      <dgm:t>
        <a:bodyPr/>
        <a:lstStyle/>
        <a:p>
          <a:endParaRPr lang="ru-RU"/>
        </a:p>
      </dgm:t>
    </dgm:pt>
    <dgm:pt modelId="{278B04CE-1BC7-4827-865C-0D110520A3EA}" type="pres">
      <dgm:prSet presAssocID="{6F8DED59-E9DA-47D7-81E2-B68B78CCC5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F423D-49A1-4712-98DE-75AB10D5BE9B}" type="pres">
      <dgm:prSet presAssocID="{4591831A-8DC5-47FE-8A11-44BFE786E56B}" presName="comp" presStyleCnt="0"/>
      <dgm:spPr/>
    </dgm:pt>
    <dgm:pt modelId="{73AFAE54-F9BE-40F4-97F1-E9AE086AC1AD}" type="pres">
      <dgm:prSet presAssocID="{4591831A-8DC5-47FE-8A11-44BFE786E56B}" presName="box" presStyleLbl="node1" presStyleIdx="0" presStyleCnt="1" custScaleY="91541" custLinFactNeighborX="507" custLinFactNeighborY="5634"/>
      <dgm:spPr/>
      <dgm:t>
        <a:bodyPr/>
        <a:lstStyle/>
        <a:p>
          <a:endParaRPr lang="ru-RU"/>
        </a:p>
      </dgm:t>
    </dgm:pt>
    <dgm:pt modelId="{85749855-2332-4596-A3FF-9063EAB06D18}" type="pres">
      <dgm:prSet presAssocID="{4591831A-8DC5-47FE-8A11-44BFE786E56B}" presName="img" presStyleLbl="fgImgPlace1" presStyleIdx="0" presStyleCnt="1" custScaleX="113335" custScaleY="40967" custLinFactNeighborX="-6603" custLinFactNeighborY="-2988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5000"/>
          </a:stretch>
        </a:blipFill>
        <a:ln>
          <a:noFill/>
        </a:ln>
      </dgm:spPr>
    </dgm:pt>
    <dgm:pt modelId="{A2DAA95B-A0A6-4B13-B249-927A6FCF9837}" type="pres">
      <dgm:prSet presAssocID="{4591831A-8DC5-47FE-8A11-44BFE786E56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6ECF4-FD24-4374-B428-D281A58A8F87}" srcId="{6F8DED59-E9DA-47D7-81E2-B68B78CCC5D7}" destId="{4591831A-8DC5-47FE-8A11-44BFE786E56B}" srcOrd="0" destOrd="0" parTransId="{8624F316-2694-4754-BA1A-8D3D0AF1D084}" sibTransId="{2F1EC651-574C-4C4D-BB7D-CE372F986482}"/>
    <dgm:cxn modelId="{32C20A3F-1500-478E-B15F-8231EE9B39D6}" type="presOf" srcId="{4591831A-8DC5-47FE-8A11-44BFE786E56B}" destId="{73AFAE54-F9BE-40F4-97F1-E9AE086AC1AD}" srcOrd="0" destOrd="0" presId="urn:microsoft.com/office/officeart/2005/8/layout/vList4#1"/>
    <dgm:cxn modelId="{BC5BB813-14E6-4D7A-9AE7-A92592B17AF6}" type="presOf" srcId="{4591831A-8DC5-47FE-8A11-44BFE786E56B}" destId="{A2DAA95B-A0A6-4B13-B249-927A6FCF9837}" srcOrd="1" destOrd="0" presId="urn:microsoft.com/office/officeart/2005/8/layout/vList4#1"/>
    <dgm:cxn modelId="{2308DFA1-8441-4F61-A42C-40ECC6CCA593}" type="presOf" srcId="{6F8DED59-E9DA-47D7-81E2-B68B78CCC5D7}" destId="{278B04CE-1BC7-4827-865C-0D110520A3EA}" srcOrd="0" destOrd="0" presId="urn:microsoft.com/office/officeart/2005/8/layout/vList4#1"/>
    <dgm:cxn modelId="{4FAFEAE8-60FC-4F4B-BC39-E5C9501D01C1}" type="presParOf" srcId="{278B04CE-1BC7-4827-865C-0D110520A3EA}" destId="{A94F423D-49A1-4712-98DE-75AB10D5BE9B}" srcOrd="0" destOrd="0" presId="urn:microsoft.com/office/officeart/2005/8/layout/vList4#1"/>
    <dgm:cxn modelId="{DC5C0ECC-1DE5-4B6D-A2A5-54E9658A9158}" type="presParOf" srcId="{A94F423D-49A1-4712-98DE-75AB10D5BE9B}" destId="{73AFAE54-F9BE-40F4-97F1-E9AE086AC1AD}" srcOrd="0" destOrd="0" presId="urn:microsoft.com/office/officeart/2005/8/layout/vList4#1"/>
    <dgm:cxn modelId="{B99381ED-EF0A-4FA8-9FAB-5B3E70D0CE87}" type="presParOf" srcId="{A94F423D-49A1-4712-98DE-75AB10D5BE9B}" destId="{85749855-2332-4596-A3FF-9063EAB06D18}" srcOrd="1" destOrd="0" presId="urn:microsoft.com/office/officeart/2005/8/layout/vList4#1"/>
    <dgm:cxn modelId="{EC5CEBE1-B3F9-4E94-A32A-0534BAEF7CBA}" type="presParOf" srcId="{A94F423D-49A1-4712-98DE-75AB10D5BE9B}" destId="{A2DAA95B-A0A6-4B13-B249-927A6FCF983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C5B3A6-42CA-4507-AAF8-917D7F94D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074A37-5875-4545-ABA5-9074A6024FE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r>
            <a:rPr lang="ru-RU" sz="3100" b="1" dirty="0">
              <a:solidFill>
                <a:srgbClr val="C00000"/>
              </a:solidFill>
            </a:rPr>
            <a:t>Роль дополнительного образования с детьми ОВЗ </a:t>
          </a:r>
        </a:p>
      </dgm:t>
    </dgm:pt>
    <dgm:pt modelId="{D26E5BD9-F574-4EEE-95B3-AB72EAEA3830}" type="parTrans" cxnId="{269E6E10-7C04-486D-9F85-8A2AB9278503}">
      <dgm:prSet/>
      <dgm:spPr/>
      <dgm:t>
        <a:bodyPr/>
        <a:lstStyle/>
        <a:p>
          <a:endParaRPr lang="ru-RU"/>
        </a:p>
      </dgm:t>
    </dgm:pt>
    <dgm:pt modelId="{36343730-0F72-4ED9-9955-CAACBC733D08}" type="sibTrans" cxnId="{269E6E10-7C04-486D-9F85-8A2AB9278503}">
      <dgm:prSet/>
      <dgm:spPr/>
      <dgm:t>
        <a:bodyPr/>
        <a:lstStyle/>
        <a:p>
          <a:endParaRPr lang="ru-RU"/>
        </a:p>
      </dgm:t>
    </dgm:pt>
    <dgm:pt modelId="{58D68D20-C0E7-4A0F-8A28-C7B542DA12DB}" type="pres">
      <dgm:prSet presAssocID="{33C5B3A6-42CA-4507-AAF8-917D7F94D4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23FA46-475A-4722-929B-4517F3AF2837}" type="pres">
      <dgm:prSet presAssocID="{6A074A37-5875-4545-ABA5-9074A6024FEC}" presName="parentText" presStyleLbl="node1" presStyleIdx="0" presStyleCnt="1" custScaleX="102321" custScaleY="505171" custLinFactNeighborX="-983" custLinFactNeighborY="-665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B51EC-D598-4F07-9E2E-097E2BB2FFD1}" type="presOf" srcId="{33C5B3A6-42CA-4507-AAF8-917D7F94D498}" destId="{58D68D20-C0E7-4A0F-8A28-C7B542DA12DB}" srcOrd="0" destOrd="0" presId="urn:microsoft.com/office/officeart/2005/8/layout/vList2"/>
    <dgm:cxn modelId="{269E6E10-7C04-486D-9F85-8A2AB9278503}" srcId="{33C5B3A6-42CA-4507-AAF8-917D7F94D498}" destId="{6A074A37-5875-4545-ABA5-9074A6024FEC}" srcOrd="0" destOrd="0" parTransId="{D26E5BD9-F574-4EEE-95B3-AB72EAEA3830}" sibTransId="{36343730-0F72-4ED9-9955-CAACBC733D08}"/>
    <dgm:cxn modelId="{FC56E0FE-56E2-4101-AFB1-686EB6B5F9DF}" type="presOf" srcId="{6A074A37-5875-4545-ABA5-9074A6024FEC}" destId="{8923FA46-475A-4722-929B-4517F3AF2837}" srcOrd="0" destOrd="0" presId="urn:microsoft.com/office/officeart/2005/8/layout/vList2"/>
    <dgm:cxn modelId="{F8B192F8-5352-44FD-834A-FDE2278A6855}" type="presParOf" srcId="{58D68D20-C0E7-4A0F-8A28-C7B542DA12DB}" destId="{8923FA46-475A-4722-929B-4517F3AF28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8DED59-E9DA-47D7-81E2-B68B78CCC5D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91831A-8DC5-47FE-8A11-44BFE786E56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</a:rPr>
            <a:t>1.Создание условий для  получения дополнительного образования детям с особыми образовательными потребностями,  вне зависимости посещают они МДОБУ №125 или нет.</a:t>
          </a:r>
        </a:p>
        <a:p>
          <a:pPr rtl="0"/>
          <a:r>
            <a:rPr lang="ru-RU" sz="2000" b="1" dirty="0">
              <a:solidFill>
                <a:schemeClr val="tx1"/>
              </a:solidFill>
            </a:rPr>
            <a:t>2. Обучение кадров по направлениям дополнительного образования.</a:t>
          </a:r>
        </a:p>
        <a:p>
          <a:pPr rtl="0"/>
          <a:r>
            <a:rPr lang="ru-RU" sz="2000" b="1" dirty="0">
              <a:solidFill>
                <a:schemeClr val="tx1"/>
              </a:solidFill>
            </a:rPr>
            <a:t>3.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Разработка адаптированных программ дополнительного образования детей дошкольного возраста. </a:t>
          </a:r>
          <a:r>
            <a:rPr lang="ru-RU" sz="2000" b="1" dirty="0">
              <a:solidFill>
                <a:schemeClr val="tx1"/>
              </a:solidFill>
            </a:rPr>
            <a:t> </a:t>
          </a:r>
        </a:p>
        <a:p>
          <a:pPr rtl="0"/>
          <a:r>
            <a:rPr lang="ru-RU" sz="2000" b="1" dirty="0">
              <a:solidFill>
                <a:schemeClr val="tx1"/>
              </a:solidFill>
            </a:rPr>
            <a:t> 4. Расширение сети социальных партнеров, разделяющих стремление к  формированию положительного отношения к проблеме обучения детей с ОВЗ и толерантности в окружающем социуме. </a:t>
          </a:r>
        </a:p>
        <a:p>
          <a:pPr rtl="0"/>
          <a:r>
            <a:rPr lang="ru-RU" sz="2000" b="1" dirty="0">
              <a:solidFill>
                <a:schemeClr val="tx1"/>
              </a:solidFill>
            </a:rPr>
            <a:t>5. Создание системы работы и необходимых условий для достижения успеха в образовании всеми без исключения детьми, независимо от их индивидуальных особенностей, психических и физических возможностей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solidFill>
              <a:schemeClr val="tx1"/>
            </a:solidFill>
          </a:endParaRPr>
        </a:p>
      </dgm:t>
    </dgm:pt>
    <dgm:pt modelId="{8624F316-2694-4754-BA1A-8D3D0AF1D084}" type="parTrans" cxnId="{7B26ECF4-FD24-4374-B428-D281A58A8F87}">
      <dgm:prSet/>
      <dgm:spPr/>
      <dgm:t>
        <a:bodyPr/>
        <a:lstStyle/>
        <a:p>
          <a:endParaRPr lang="ru-RU"/>
        </a:p>
      </dgm:t>
    </dgm:pt>
    <dgm:pt modelId="{2F1EC651-574C-4C4D-BB7D-CE372F986482}" type="sibTrans" cxnId="{7B26ECF4-FD24-4374-B428-D281A58A8F87}">
      <dgm:prSet/>
      <dgm:spPr/>
      <dgm:t>
        <a:bodyPr/>
        <a:lstStyle/>
        <a:p>
          <a:endParaRPr lang="ru-RU"/>
        </a:p>
      </dgm:t>
    </dgm:pt>
    <dgm:pt modelId="{278B04CE-1BC7-4827-865C-0D110520A3EA}" type="pres">
      <dgm:prSet presAssocID="{6F8DED59-E9DA-47D7-81E2-B68B78CCC5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F423D-49A1-4712-98DE-75AB10D5BE9B}" type="pres">
      <dgm:prSet presAssocID="{4591831A-8DC5-47FE-8A11-44BFE786E56B}" presName="comp" presStyleCnt="0"/>
      <dgm:spPr/>
    </dgm:pt>
    <dgm:pt modelId="{73AFAE54-F9BE-40F4-97F1-E9AE086AC1AD}" type="pres">
      <dgm:prSet presAssocID="{4591831A-8DC5-47FE-8A11-44BFE786E56B}" presName="box" presStyleLbl="node1" presStyleIdx="0" presStyleCnt="1" custScaleY="100098"/>
      <dgm:spPr/>
      <dgm:t>
        <a:bodyPr/>
        <a:lstStyle/>
        <a:p>
          <a:endParaRPr lang="ru-RU"/>
        </a:p>
      </dgm:t>
    </dgm:pt>
    <dgm:pt modelId="{85749855-2332-4596-A3FF-9063EAB06D18}" type="pres">
      <dgm:prSet presAssocID="{4591831A-8DC5-47FE-8A11-44BFE786E56B}" presName="img" presStyleLbl="fgImgPlace1" presStyleIdx="0" presStyleCnt="1" custScaleX="108261" custScaleY="30946" custLinFactNeighborX="-6126" custLinFactNeighborY="-651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</dgm:spPr>
    </dgm:pt>
    <dgm:pt modelId="{A2DAA95B-A0A6-4B13-B249-927A6FCF9837}" type="pres">
      <dgm:prSet presAssocID="{4591831A-8DC5-47FE-8A11-44BFE786E56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6ECF4-FD24-4374-B428-D281A58A8F87}" srcId="{6F8DED59-E9DA-47D7-81E2-B68B78CCC5D7}" destId="{4591831A-8DC5-47FE-8A11-44BFE786E56B}" srcOrd="0" destOrd="0" parTransId="{8624F316-2694-4754-BA1A-8D3D0AF1D084}" sibTransId="{2F1EC651-574C-4C4D-BB7D-CE372F986482}"/>
    <dgm:cxn modelId="{32C20A3F-1500-478E-B15F-8231EE9B39D6}" type="presOf" srcId="{4591831A-8DC5-47FE-8A11-44BFE786E56B}" destId="{73AFAE54-F9BE-40F4-97F1-E9AE086AC1AD}" srcOrd="0" destOrd="0" presId="urn:microsoft.com/office/officeart/2005/8/layout/vList4#1"/>
    <dgm:cxn modelId="{BC5BB813-14E6-4D7A-9AE7-A92592B17AF6}" type="presOf" srcId="{4591831A-8DC5-47FE-8A11-44BFE786E56B}" destId="{A2DAA95B-A0A6-4B13-B249-927A6FCF9837}" srcOrd="1" destOrd="0" presId="urn:microsoft.com/office/officeart/2005/8/layout/vList4#1"/>
    <dgm:cxn modelId="{2308DFA1-8441-4F61-A42C-40ECC6CCA593}" type="presOf" srcId="{6F8DED59-E9DA-47D7-81E2-B68B78CCC5D7}" destId="{278B04CE-1BC7-4827-865C-0D110520A3EA}" srcOrd="0" destOrd="0" presId="urn:microsoft.com/office/officeart/2005/8/layout/vList4#1"/>
    <dgm:cxn modelId="{4FAFEAE8-60FC-4F4B-BC39-E5C9501D01C1}" type="presParOf" srcId="{278B04CE-1BC7-4827-865C-0D110520A3EA}" destId="{A94F423D-49A1-4712-98DE-75AB10D5BE9B}" srcOrd="0" destOrd="0" presId="urn:microsoft.com/office/officeart/2005/8/layout/vList4#1"/>
    <dgm:cxn modelId="{DC5C0ECC-1DE5-4B6D-A2A5-54E9658A9158}" type="presParOf" srcId="{A94F423D-49A1-4712-98DE-75AB10D5BE9B}" destId="{73AFAE54-F9BE-40F4-97F1-E9AE086AC1AD}" srcOrd="0" destOrd="0" presId="urn:microsoft.com/office/officeart/2005/8/layout/vList4#1"/>
    <dgm:cxn modelId="{B99381ED-EF0A-4FA8-9FAB-5B3E70D0CE87}" type="presParOf" srcId="{A94F423D-49A1-4712-98DE-75AB10D5BE9B}" destId="{85749855-2332-4596-A3FF-9063EAB06D18}" srcOrd="1" destOrd="0" presId="urn:microsoft.com/office/officeart/2005/8/layout/vList4#1"/>
    <dgm:cxn modelId="{EC5CEBE1-B3F9-4E94-A32A-0534BAEF7CBA}" type="presParOf" srcId="{A94F423D-49A1-4712-98DE-75AB10D5BE9B}" destId="{A2DAA95B-A0A6-4B13-B249-927A6FCF983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C5B3A6-42CA-4507-AAF8-917D7F94D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074A37-5875-4545-ABA5-9074A6024FE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rtl="0"/>
          <a:r>
            <a:rPr lang="ru-RU" sz="3100" b="1" dirty="0">
              <a:solidFill>
                <a:srgbClr val="C00000"/>
              </a:solidFill>
            </a:rPr>
            <a:t>Приоритетные направления дополнительного образования в условиях инклюзивной практики </a:t>
          </a:r>
        </a:p>
      </dgm:t>
    </dgm:pt>
    <dgm:pt modelId="{D26E5BD9-F574-4EEE-95B3-AB72EAEA3830}" type="parTrans" cxnId="{269E6E10-7C04-486D-9F85-8A2AB9278503}">
      <dgm:prSet/>
      <dgm:spPr/>
      <dgm:t>
        <a:bodyPr/>
        <a:lstStyle/>
        <a:p>
          <a:endParaRPr lang="ru-RU"/>
        </a:p>
      </dgm:t>
    </dgm:pt>
    <dgm:pt modelId="{36343730-0F72-4ED9-9955-CAACBC733D08}" type="sibTrans" cxnId="{269E6E10-7C04-486D-9F85-8A2AB9278503}">
      <dgm:prSet/>
      <dgm:spPr/>
      <dgm:t>
        <a:bodyPr/>
        <a:lstStyle/>
        <a:p>
          <a:endParaRPr lang="ru-RU"/>
        </a:p>
      </dgm:t>
    </dgm:pt>
    <dgm:pt modelId="{58D68D20-C0E7-4A0F-8A28-C7B542DA12DB}" type="pres">
      <dgm:prSet presAssocID="{33C5B3A6-42CA-4507-AAF8-917D7F94D4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23FA46-475A-4722-929B-4517F3AF2837}" type="pres">
      <dgm:prSet presAssocID="{6A074A37-5875-4545-ABA5-9074A6024FEC}" presName="parentText" presStyleLbl="node1" presStyleIdx="0" presStyleCnt="1" custScaleX="100000" custScaleY="347208" custLinFactNeighborX="-579" custLinFactNeighborY="-2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B51EC-D598-4F07-9E2E-097E2BB2FFD1}" type="presOf" srcId="{33C5B3A6-42CA-4507-AAF8-917D7F94D498}" destId="{58D68D20-C0E7-4A0F-8A28-C7B542DA12DB}" srcOrd="0" destOrd="0" presId="urn:microsoft.com/office/officeart/2005/8/layout/vList2"/>
    <dgm:cxn modelId="{269E6E10-7C04-486D-9F85-8A2AB9278503}" srcId="{33C5B3A6-42CA-4507-AAF8-917D7F94D498}" destId="{6A074A37-5875-4545-ABA5-9074A6024FEC}" srcOrd="0" destOrd="0" parTransId="{D26E5BD9-F574-4EEE-95B3-AB72EAEA3830}" sibTransId="{36343730-0F72-4ED9-9955-CAACBC733D08}"/>
    <dgm:cxn modelId="{FC56E0FE-56E2-4101-AFB1-686EB6B5F9DF}" type="presOf" srcId="{6A074A37-5875-4545-ABA5-9074A6024FEC}" destId="{8923FA46-475A-4722-929B-4517F3AF2837}" srcOrd="0" destOrd="0" presId="urn:microsoft.com/office/officeart/2005/8/layout/vList2"/>
    <dgm:cxn modelId="{F8B192F8-5352-44FD-834A-FDE2278A6855}" type="presParOf" srcId="{58D68D20-C0E7-4A0F-8A28-C7B542DA12DB}" destId="{8923FA46-475A-4722-929B-4517F3AF28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617DEB-5F72-4C1E-AB93-60707616E91C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9C88E-E3A9-4A6D-87FD-100A5D637E13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2400" b="1" dirty="0">
              <a:solidFill>
                <a:srgbClr val="002060"/>
              </a:solidFill>
            </a:rPr>
            <a:t>Дополнительное образование</a:t>
          </a:r>
        </a:p>
      </dgm:t>
    </dgm:pt>
    <dgm:pt modelId="{F4A28C4B-AC9E-4318-8F57-05F3A413180E}" type="parTrans" cxnId="{6EE7E299-8F01-4C6B-8D28-9D9530B915A1}">
      <dgm:prSet/>
      <dgm:spPr/>
      <dgm:t>
        <a:bodyPr/>
        <a:lstStyle/>
        <a:p>
          <a:endParaRPr lang="ru-RU"/>
        </a:p>
      </dgm:t>
    </dgm:pt>
    <dgm:pt modelId="{B1165003-4094-42DD-903E-715B8046A268}" type="sibTrans" cxnId="{6EE7E299-8F01-4C6B-8D28-9D9530B915A1}">
      <dgm:prSet/>
      <dgm:spPr/>
      <dgm:t>
        <a:bodyPr/>
        <a:lstStyle/>
        <a:p>
          <a:endParaRPr lang="ru-RU"/>
        </a:p>
      </dgm:t>
    </dgm:pt>
    <dgm:pt modelId="{41E1D5BE-6519-4731-A6CC-3CB8A5554BA5}">
      <dgm:prSet custT="1"/>
      <dgm:spPr/>
      <dgm:t>
        <a:bodyPr/>
        <a:lstStyle/>
        <a:p>
          <a:r>
            <a:rPr lang="ru-RU" sz="1400" b="1" dirty="0"/>
            <a:t>Дети групп комбинированной направленности с включением детей с ЗПР и ТНР, РАС, детей с инвалидностью</a:t>
          </a:r>
        </a:p>
      </dgm:t>
    </dgm:pt>
    <dgm:pt modelId="{43F8F52E-0528-41E5-A47B-6AF30E69A07E}" type="parTrans" cxnId="{9388D964-3749-470A-988B-7B82F056B87A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13F551C-8172-4656-9FCB-0CA2C15349C9}" type="sibTrans" cxnId="{9388D964-3749-470A-988B-7B82F056B87A}">
      <dgm:prSet/>
      <dgm:spPr/>
      <dgm:t>
        <a:bodyPr/>
        <a:lstStyle/>
        <a:p>
          <a:endParaRPr lang="ru-RU"/>
        </a:p>
      </dgm:t>
    </dgm:pt>
    <dgm:pt modelId="{48F50871-88F9-4746-BB08-5283846E3418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Дети не посещающие ДОУ или дети из других дошкольных организаций</a:t>
          </a:r>
        </a:p>
      </dgm:t>
    </dgm:pt>
    <dgm:pt modelId="{D9F1E2E9-C81A-403B-9DB2-A6EF95D475FC}" type="parTrans" cxnId="{01D81997-44B6-4976-BB87-6D0F65008C01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F0F1606-537F-42EA-94F3-CDAD5A1ABD6C}" type="sibTrans" cxnId="{01D81997-44B6-4976-BB87-6D0F65008C01}">
      <dgm:prSet/>
      <dgm:spPr/>
      <dgm:t>
        <a:bodyPr/>
        <a:lstStyle/>
        <a:p>
          <a:endParaRPr lang="ru-RU"/>
        </a:p>
      </dgm:t>
    </dgm:pt>
    <dgm:pt modelId="{22EB4493-26B8-495C-B153-AFA7E9B8699E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ru-RU" sz="1600" dirty="0"/>
            <a:t>Переход от традиционного информационно-накопительного обучения к развивающему обучению</a:t>
          </a:r>
        </a:p>
      </dgm:t>
    </dgm:pt>
    <dgm:pt modelId="{851F327E-860B-4CBB-B5A3-AF7C5C87EE9D}" type="parTrans" cxnId="{2B9AA368-6A94-46BF-88FC-D17CE9AA24BA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4C36742-6DA9-4837-A7D8-99EFAFDC6501}" type="sibTrans" cxnId="{2B9AA368-6A94-46BF-88FC-D17CE9AA24BA}">
      <dgm:prSet/>
      <dgm:spPr/>
      <dgm:t>
        <a:bodyPr/>
        <a:lstStyle/>
        <a:p>
          <a:endParaRPr lang="ru-RU"/>
        </a:p>
      </dgm:t>
    </dgm:pt>
    <dgm:pt modelId="{5481FE94-9069-4C1E-8FC4-E4BD13659CDF}">
      <dgm:prSet custT="1"/>
      <dgm:spPr/>
      <dgm:t>
        <a:bodyPr/>
        <a:lstStyle/>
        <a:p>
          <a:r>
            <a:rPr lang="ru-RU" sz="1600" dirty="0" smtClean="0"/>
            <a:t> </a:t>
          </a:r>
          <a:endParaRPr lang="ru-RU" sz="1600" dirty="0"/>
        </a:p>
      </dgm:t>
    </dgm:pt>
    <dgm:pt modelId="{EA92AB53-82FE-4FA8-8F4E-1567FF59E9E4}" type="parTrans" cxnId="{02E1876E-0482-47E9-B4FD-70C9E21D9EA4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D8A0BA5-4862-4272-B54A-CCF7BFDC8026}" type="sibTrans" cxnId="{02E1876E-0482-47E9-B4FD-70C9E21D9EA4}">
      <dgm:prSet/>
      <dgm:spPr/>
      <dgm:t>
        <a:bodyPr/>
        <a:lstStyle/>
        <a:p>
          <a:endParaRPr lang="ru-RU"/>
        </a:p>
      </dgm:t>
    </dgm:pt>
    <dgm:pt modelId="{ABE03940-5284-4C0B-A0B6-E229E7549C74}">
      <dgm:prSet custT="1"/>
      <dgm:spPr/>
      <dgm:t>
        <a:bodyPr/>
        <a:lstStyle/>
        <a:p>
          <a:r>
            <a:rPr lang="ru-RU" sz="1600" dirty="0" smtClean="0"/>
            <a:t>Развитие </a:t>
          </a:r>
          <a:r>
            <a:rPr lang="ru-RU" sz="1600" dirty="0"/>
            <a:t>самостоятельности, активности, стремление к самовыражению своей  личности</a:t>
          </a:r>
        </a:p>
      </dgm:t>
    </dgm:pt>
    <dgm:pt modelId="{A8051AA0-CAFB-4345-BDF3-05D150996978}" type="parTrans" cxnId="{C0F3E211-D1A1-4F44-A4ED-8A29337FF7E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ECB6C06-B93D-40BC-8087-4AEF4B12A9D6}" type="sibTrans" cxnId="{C0F3E211-D1A1-4F44-A4ED-8A29337FF7EB}">
      <dgm:prSet/>
      <dgm:spPr/>
      <dgm:t>
        <a:bodyPr/>
        <a:lstStyle/>
        <a:p>
          <a:endParaRPr lang="ru-RU"/>
        </a:p>
      </dgm:t>
    </dgm:pt>
    <dgm:pt modelId="{6BC03120-CCB5-4812-8866-534F5741D002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 </a:t>
          </a:r>
          <a:endParaRPr lang="ru-RU" sz="1600" dirty="0">
            <a:solidFill>
              <a:schemeClr val="bg1"/>
            </a:solidFill>
          </a:endParaRPr>
        </a:p>
        <a:p>
          <a:r>
            <a:rPr lang="ru-RU" sz="1600" dirty="0"/>
            <a:t>Технология коллективного </a:t>
          </a:r>
          <a:r>
            <a:rPr lang="ru-RU" sz="1600" dirty="0" smtClean="0"/>
            <a:t>взаимодействия</a:t>
          </a:r>
        </a:p>
        <a:p>
          <a:endParaRPr lang="ru-RU" sz="1600" dirty="0"/>
        </a:p>
      </dgm:t>
    </dgm:pt>
    <dgm:pt modelId="{DEC29D8A-DF97-4E05-8804-B011A610611E}" type="parTrans" cxnId="{DC496B66-6DDA-4DCE-ABB7-16A76FF99699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4EF9C25-900F-4C5F-8646-2DA66F06B7BA}" type="sibTrans" cxnId="{DC496B66-6DDA-4DCE-ABB7-16A76FF99699}">
      <dgm:prSet/>
      <dgm:spPr/>
      <dgm:t>
        <a:bodyPr/>
        <a:lstStyle/>
        <a:p>
          <a:endParaRPr lang="ru-RU"/>
        </a:p>
      </dgm:t>
    </dgm:pt>
    <dgm:pt modelId="{699F8CA2-B3EE-4E12-A60A-A2DE390F7512}">
      <dgm:prSet custT="1"/>
      <dgm:spPr/>
      <dgm:t>
        <a:bodyPr/>
        <a:lstStyle/>
        <a:p>
          <a:pPr algn="ctr"/>
          <a:r>
            <a:rPr lang="ru-RU" sz="1600" b="1" dirty="0"/>
            <a:t> </a:t>
          </a:r>
          <a:r>
            <a:rPr lang="ru-RU" sz="1400" b="1" dirty="0"/>
            <a:t>Дети из групп компенсирующей направленности и общеразвивающих групп</a:t>
          </a:r>
        </a:p>
      </dgm:t>
    </dgm:pt>
    <dgm:pt modelId="{B93BF30B-DE51-4965-A4DA-B2B08528AAAE}" type="sibTrans" cxnId="{E0BA49F7-326A-462B-8942-49547BFAD72F}">
      <dgm:prSet/>
      <dgm:spPr/>
      <dgm:t>
        <a:bodyPr/>
        <a:lstStyle/>
        <a:p>
          <a:endParaRPr lang="ru-RU"/>
        </a:p>
      </dgm:t>
    </dgm:pt>
    <dgm:pt modelId="{35A0329B-D9CD-4025-B744-DD22A76784FC}" type="parTrans" cxnId="{E0BA49F7-326A-462B-8942-49547BFAD72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BAE469D-5669-412E-BC87-C597B8FF2061}" type="pres">
      <dgm:prSet presAssocID="{1D617DEB-5F72-4C1E-AB93-60707616E9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DB4BAB-F280-4CFD-A854-6F5F42E59C43}" type="pres">
      <dgm:prSet presAssocID="{BFE9C88E-E3A9-4A6D-87FD-100A5D637E13}" presName="hierRoot1" presStyleCnt="0">
        <dgm:presLayoutVars>
          <dgm:hierBranch val="init"/>
        </dgm:presLayoutVars>
      </dgm:prSet>
      <dgm:spPr/>
    </dgm:pt>
    <dgm:pt modelId="{D90208C5-4E8C-490D-A0AC-47098DADE645}" type="pres">
      <dgm:prSet presAssocID="{BFE9C88E-E3A9-4A6D-87FD-100A5D637E13}" presName="rootComposite1" presStyleCnt="0"/>
      <dgm:spPr/>
    </dgm:pt>
    <dgm:pt modelId="{C44876F3-0493-4621-BE98-1EB258B23995}" type="pres">
      <dgm:prSet presAssocID="{BFE9C88E-E3A9-4A6D-87FD-100A5D637E13}" presName="rootText1" presStyleLbl="node0" presStyleIdx="0" presStyleCnt="1" custScaleY="159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26E37B-5DE5-463F-B439-179076EDCA82}" type="pres">
      <dgm:prSet presAssocID="{BFE9C88E-E3A9-4A6D-87FD-100A5D637E1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2BDB6E9-CA44-4746-ADA7-9DFB7158BFA6}" type="pres">
      <dgm:prSet presAssocID="{BFE9C88E-E3A9-4A6D-87FD-100A5D637E13}" presName="hierChild2" presStyleCnt="0"/>
      <dgm:spPr/>
    </dgm:pt>
    <dgm:pt modelId="{ADF021D5-F9B0-4064-9231-B044107ACF46}" type="pres">
      <dgm:prSet presAssocID="{43F8F52E-0528-41E5-A47B-6AF30E69A07E}" presName="Name64" presStyleLbl="parChTrans1D2" presStyleIdx="0" presStyleCnt="3"/>
      <dgm:spPr/>
      <dgm:t>
        <a:bodyPr/>
        <a:lstStyle/>
        <a:p>
          <a:endParaRPr lang="ru-RU"/>
        </a:p>
      </dgm:t>
    </dgm:pt>
    <dgm:pt modelId="{9F024DD6-8958-43C9-AE02-43CCB3FEBFEA}" type="pres">
      <dgm:prSet presAssocID="{41E1D5BE-6519-4731-A6CC-3CB8A5554BA5}" presName="hierRoot2" presStyleCnt="0">
        <dgm:presLayoutVars>
          <dgm:hierBranch val="init"/>
        </dgm:presLayoutVars>
      </dgm:prSet>
      <dgm:spPr/>
    </dgm:pt>
    <dgm:pt modelId="{FD3F09A7-C292-4B7F-8995-96A936C7B19D}" type="pres">
      <dgm:prSet presAssocID="{41E1D5BE-6519-4731-A6CC-3CB8A5554BA5}" presName="rootComposite" presStyleCnt="0"/>
      <dgm:spPr/>
    </dgm:pt>
    <dgm:pt modelId="{59961A19-8AFE-4CB7-9306-7C0CB440E8C3}" type="pres">
      <dgm:prSet presAssocID="{41E1D5BE-6519-4731-A6CC-3CB8A5554BA5}" presName="rootText" presStyleLbl="node2" presStyleIdx="0" presStyleCnt="3" custScaleY="122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43FB80-C78C-45F7-8BA6-445F44AA2ADD}" type="pres">
      <dgm:prSet presAssocID="{41E1D5BE-6519-4731-A6CC-3CB8A5554BA5}" presName="rootConnector" presStyleLbl="node2" presStyleIdx="0" presStyleCnt="3"/>
      <dgm:spPr/>
      <dgm:t>
        <a:bodyPr/>
        <a:lstStyle/>
        <a:p>
          <a:endParaRPr lang="ru-RU"/>
        </a:p>
      </dgm:t>
    </dgm:pt>
    <dgm:pt modelId="{AFCEA30B-FC2D-40E8-9D65-146F29EBFA96}" type="pres">
      <dgm:prSet presAssocID="{41E1D5BE-6519-4731-A6CC-3CB8A5554BA5}" presName="hierChild4" presStyleCnt="0"/>
      <dgm:spPr/>
    </dgm:pt>
    <dgm:pt modelId="{12552163-D530-4882-BEC7-B8829E41DFD3}" type="pres">
      <dgm:prSet presAssocID="{41E1D5BE-6519-4731-A6CC-3CB8A5554BA5}" presName="hierChild5" presStyleCnt="0"/>
      <dgm:spPr/>
    </dgm:pt>
    <dgm:pt modelId="{20EBF355-456D-4F11-BCAF-62A54DD3C6AA}" type="pres">
      <dgm:prSet presAssocID="{35A0329B-D9CD-4025-B744-DD22A76784FC}" presName="Name64" presStyleLbl="parChTrans1D2" presStyleIdx="1" presStyleCnt="3"/>
      <dgm:spPr/>
      <dgm:t>
        <a:bodyPr/>
        <a:lstStyle/>
        <a:p>
          <a:endParaRPr lang="ru-RU"/>
        </a:p>
      </dgm:t>
    </dgm:pt>
    <dgm:pt modelId="{E2ECA557-1B26-4F89-94FE-8A9A30561392}" type="pres">
      <dgm:prSet presAssocID="{699F8CA2-B3EE-4E12-A60A-A2DE390F7512}" presName="hierRoot2" presStyleCnt="0">
        <dgm:presLayoutVars>
          <dgm:hierBranch val="init"/>
        </dgm:presLayoutVars>
      </dgm:prSet>
      <dgm:spPr/>
    </dgm:pt>
    <dgm:pt modelId="{A603D745-8C52-4192-AA6D-94AD5F6C46E2}" type="pres">
      <dgm:prSet presAssocID="{699F8CA2-B3EE-4E12-A60A-A2DE390F7512}" presName="rootComposite" presStyleCnt="0"/>
      <dgm:spPr/>
    </dgm:pt>
    <dgm:pt modelId="{561A4B48-72FC-475C-9496-36A20AAF7B43}" type="pres">
      <dgm:prSet presAssocID="{699F8CA2-B3EE-4E12-A60A-A2DE390F75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F0B0F2-1C80-47A1-9159-647B6B7E6E32}" type="pres">
      <dgm:prSet presAssocID="{699F8CA2-B3EE-4E12-A60A-A2DE390F7512}" presName="rootConnector" presStyleLbl="node2" presStyleIdx="1" presStyleCnt="3"/>
      <dgm:spPr/>
      <dgm:t>
        <a:bodyPr/>
        <a:lstStyle/>
        <a:p>
          <a:endParaRPr lang="ru-RU"/>
        </a:p>
      </dgm:t>
    </dgm:pt>
    <dgm:pt modelId="{0F6B1521-AF2C-4E81-9B6B-8CD814B95B89}" type="pres">
      <dgm:prSet presAssocID="{699F8CA2-B3EE-4E12-A60A-A2DE390F7512}" presName="hierChild4" presStyleCnt="0"/>
      <dgm:spPr/>
    </dgm:pt>
    <dgm:pt modelId="{140B467A-E033-44EA-AE0B-30A62DD241C4}" type="pres">
      <dgm:prSet presAssocID="{851F327E-860B-4CBB-B5A3-AF7C5C87EE9D}" presName="Name64" presStyleLbl="parChTrans1D3" presStyleIdx="0" presStyleCnt="4"/>
      <dgm:spPr/>
      <dgm:t>
        <a:bodyPr/>
        <a:lstStyle/>
        <a:p>
          <a:endParaRPr lang="ru-RU"/>
        </a:p>
      </dgm:t>
    </dgm:pt>
    <dgm:pt modelId="{1F11DA81-9C78-42FA-945A-91F4EDC03955}" type="pres">
      <dgm:prSet presAssocID="{22EB4493-26B8-495C-B153-AFA7E9B8699E}" presName="hierRoot2" presStyleCnt="0">
        <dgm:presLayoutVars>
          <dgm:hierBranch val="init"/>
        </dgm:presLayoutVars>
      </dgm:prSet>
      <dgm:spPr/>
    </dgm:pt>
    <dgm:pt modelId="{A9F9AD07-FD66-47A0-B843-163DF8214EE5}" type="pres">
      <dgm:prSet presAssocID="{22EB4493-26B8-495C-B153-AFA7E9B8699E}" presName="rootComposite" presStyleCnt="0"/>
      <dgm:spPr/>
    </dgm:pt>
    <dgm:pt modelId="{4116C82A-5A5C-4012-B76E-F2F8FBF89505}" type="pres">
      <dgm:prSet presAssocID="{22EB4493-26B8-495C-B153-AFA7E9B8699E}" presName="rootText" presStyleLbl="node3" presStyleIdx="0" presStyleCnt="4" custScaleX="101407" custScaleY="126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AE69D0-849C-4CBF-85C1-73E057408DB3}" type="pres">
      <dgm:prSet presAssocID="{22EB4493-26B8-495C-B153-AFA7E9B8699E}" presName="rootConnector" presStyleLbl="node3" presStyleIdx="0" presStyleCnt="4"/>
      <dgm:spPr/>
      <dgm:t>
        <a:bodyPr/>
        <a:lstStyle/>
        <a:p>
          <a:endParaRPr lang="ru-RU"/>
        </a:p>
      </dgm:t>
    </dgm:pt>
    <dgm:pt modelId="{2D979704-6FA7-406D-A700-395FE81DD045}" type="pres">
      <dgm:prSet presAssocID="{22EB4493-26B8-495C-B153-AFA7E9B8699E}" presName="hierChild4" presStyleCnt="0"/>
      <dgm:spPr/>
    </dgm:pt>
    <dgm:pt modelId="{24E79664-C8B6-4E59-937F-D3F65206ACA8}" type="pres">
      <dgm:prSet presAssocID="{22EB4493-26B8-495C-B153-AFA7E9B8699E}" presName="hierChild5" presStyleCnt="0"/>
      <dgm:spPr/>
    </dgm:pt>
    <dgm:pt modelId="{B2F3DF5C-331B-41A9-82DC-27B6D8545F35}" type="pres">
      <dgm:prSet presAssocID="{EA92AB53-82FE-4FA8-8F4E-1567FF59E9E4}" presName="Name64" presStyleLbl="parChTrans1D3" presStyleIdx="1" presStyleCnt="4"/>
      <dgm:spPr/>
      <dgm:t>
        <a:bodyPr/>
        <a:lstStyle/>
        <a:p>
          <a:endParaRPr lang="ru-RU"/>
        </a:p>
      </dgm:t>
    </dgm:pt>
    <dgm:pt modelId="{5D03355B-3536-4F82-AADB-08E43D80E62E}" type="pres">
      <dgm:prSet presAssocID="{5481FE94-9069-4C1E-8FC4-E4BD13659CDF}" presName="hierRoot2" presStyleCnt="0">
        <dgm:presLayoutVars>
          <dgm:hierBranch val="init"/>
        </dgm:presLayoutVars>
      </dgm:prSet>
      <dgm:spPr/>
    </dgm:pt>
    <dgm:pt modelId="{8A583174-D29C-4121-B4D1-090CA2F5E4C4}" type="pres">
      <dgm:prSet presAssocID="{5481FE94-9069-4C1E-8FC4-E4BD13659CDF}" presName="rootComposite" presStyleCnt="0"/>
      <dgm:spPr/>
    </dgm:pt>
    <dgm:pt modelId="{260DAF1C-FF7F-479D-B2DA-E84D9B612743}" type="pres">
      <dgm:prSet presAssocID="{5481FE94-9069-4C1E-8FC4-E4BD13659CDF}" presName="rootText" presStyleLbl="node3" presStyleIdx="1" presStyleCnt="4" custScaleX="97745" custScaleY="175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A0D41A-5317-4176-A204-F9BE857051CD}" type="pres">
      <dgm:prSet presAssocID="{5481FE94-9069-4C1E-8FC4-E4BD13659CDF}" presName="rootConnector" presStyleLbl="node3" presStyleIdx="1" presStyleCnt="4"/>
      <dgm:spPr/>
      <dgm:t>
        <a:bodyPr/>
        <a:lstStyle/>
        <a:p>
          <a:endParaRPr lang="ru-RU"/>
        </a:p>
      </dgm:t>
    </dgm:pt>
    <dgm:pt modelId="{FAB87002-FF3D-482F-B92A-96201FBC3F05}" type="pres">
      <dgm:prSet presAssocID="{5481FE94-9069-4C1E-8FC4-E4BD13659CDF}" presName="hierChild4" presStyleCnt="0"/>
      <dgm:spPr/>
    </dgm:pt>
    <dgm:pt modelId="{2C026DA6-5440-4159-8F58-3FE174868D4A}" type="pres">
      <dgm:prSet presAssocID="{5481FE94-9069-4C1E-8FC4-E4BD13659CDF}" presName="hierChild5" presStyleCnt="0"/>
      <dgm:spPr/>
    </dgm:pt>
    <dgm:pt modelId="{B6F62103-4E25-4263-8567-759FFC2BC136}" type="pres">
      <dgm:prSet presAssocID="{A8051AA0-CAFB-4345-BDF3-05D150996978}" presName="Name64" presStyleLbl="parChTrans1D3" presStyleIdx="2" presStyleCnt="4"/>
      <dgm:spPr/>
      <dgm:t>
        <a:bodyPr/>
        <a:lstStyle/>
        <a:p>
          <a:endParaRPr lang="ru-RU"/>
        </a:p>
      </dgm:t>
    </dgm:pt>
    <dgm:pt modelId="{E24DE807-60A6-4C02-9C47-E442C10DB34D}" type="pres">
      <dgm:prSet presAssocID="{ABE03940-5284-4C0B-A0B6-E229E7549C74}" presName="hierRoot2" presStyleCnt="0">
        <dgm:presLayoutVars>
          <dgm:hierBranch val="init"/>
        </dgm:presLayoutVars>
      </dgm:prSet>
      <dgm:spPr/>
    </dgm:pt>
    <dgm:pt modelId="{76CB13DE-F7F3-4EFE-8843-668F53673010}" type="pres">
      <dgm:prSet presAssocID="{ABE03940-5284-4C0B-A0B6-E229E7549C74}" presName="rootComposite" presStyleCnt="0"/>
      <dgm:spPr/>
    </dgm:pt>
    <dgm:pt modelId="{E174E24E-1266-4336-A184-F5E6BD29990B}" type="pres">
      <dgm:prSet presAssocID="{ABE03940-5284-4C0B-A0B6-E229E7549C74}" presName="rootText" presStyleLbl="node3" presStyleIdx="2" presStyleCnt="4" custScaleY="145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90A4D-7D10-4F57-B639-6CEF28A00B0D}" type="pres">
      <dgm:prSet presAssocID="{ABE03940-5284-4C0B-A0B6-E229E7549C74}" presName="rootConnector" presStyleLbl="node3" presStyleIdx="2" presStyleCnt="4"/>
      <dgm:spPr/>
      <dgm:t>
        <a:bodyPr/>
        <a:lstStyle/>
        <a:p>
          <a:endParaRPr lang="ru-RU"/>
        </a:p>
      </dgm:t>
    </dgm:pt>
    <dgm:pt modelId="{F8194056-A7FB-4D39-B14E-1EDDE8A7D367}" type="pres">
      <dgm:prSet presAssocID="{ABE03940-5284-4C0B-A0B6-E229E7549C74}" presName="hierChild4" presStyleCnt="0"/>
      <dgm:spPr/>
    </dgm:pt>
    <dgm:pt modelId="{2CFC7B03-A767-4DE0-BC8D-B7BA97CE2B61}" type="pres">
      <dgm:prSet presAssocID="{ABE03940-5284-4C0B-A0B6-E229E7549C74}" presName="hierChild5" presStyleCnt="0"/>
      <dgm:spPr/>
    </dgm:pt>
    <dgm:pt modelId="{712B09CB-7034-4866-A586-48624C443B31}" type="pres">
      <dgm:prSet presAssocID="{DEC29D8A-DF97-4E05-8804-B011A610611E}" presName="Name64" presStyleLbl="parChTrans1D3" presStyleIdx="3" presStyleCnt="4"/>
      <dgm:spPr/>
      <dgm:t>
        <a:bodyPr/>
        <a:lstStyle/>
        <a:p>
          <a:endParaRPr lang="ru-RU"/>
        </a:p>
      </dgm:t>
    </dgm:pt>
    <dgm:pt modelId="{3031C1AC-F8D7-433B-A713-A4840D83C6D3}" type="pres">
      <dgm:prSet presAssocID="{6BC03120-CCB5-4812-8866-534F5741D002}" presName="hierRoot2" presStyleCnt="0">
        <dgm:presLayoutVars>
          <dgm:hierBranch val="init"/>
        </dgm:presLayoutVars>
      </dgm:prSet>
      <dgm:spPr/>
    </dgm:pt>
    <dgm:pt modelId="{3D2E765D-5377-4A54-85FB-4E6113E8B2F3}" type="pres">
      <dgm:prSet presAssocID="{6BC03120-CCB5-4812-8866-534F5741D002}" presName="rootComposite" presStyleCnt="0"/>
      <dgm:spPr/>
    </dgm:pt>
    <dgm:pt modelId="{8F7913FC-CE02-4A1E-9FB3-918DF27B85C9}" type="pres">
      <dgm:prSet presAssocID="{6BC03120-CCB5-4812-8866-534F5741D002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0435EA-F507-42F6-A209-6FAA748D8F85}" type="pres">
      <dgm:prSet presAssocID="{6BC03120-CCB5-4812-8866-534F5741D002}" presName="rootConnector" presStyleLbl="node3" presStyleIdx="3" presStyleCnt="4"/>
      <dgm:spPr/>
      <dgm:t>
        <a:bodyPr/>
        <a:lstStyle/>
        <a:p>
          <a:endParaRPr lang="ru-RU"/>
        </a:p>
      </dgm:t>
    </dgm:pt>
    <dgm:pt modelId="{5BB6C9B6-14AF-46E8-AEA4-A851BBD7EABC}" type="pres">
      <dgm:prSet presAssocID="{6BC03120-CCB5-4812-8866-534F5741D002}" presName="hierChild4" presStyleCnt="0"/>
      <dgm:spPr/>
    </dgm:pt>
    <dgm:pt modelId="{7EC381D8-E7E2-4F52-B3D3-766EB2EAA4E0}" type="pres">
      <dgm:prSet presAssocID="{6BC03120-CCB5-4812-8866-534F5741D002}" presName="hierChild5" presStyleCnt="0"/>
      <dgm:spPr/>
    </dgm:pt>
    <dgm:pt modelId="{57698548-D1C5-4AF6-925D-87D4AAA55D88}" type="pres">
      <dgm:prSet presAssocID="{699F8CA2-B3EE-4E12-A60A-A2DE390F7512}" presName="hierChild5" presStyleCnt="0"/>
      <dgm:spPr/>
    </dgm:pt>
    <dgm:pt modelId="{6E518649-0216-44C5-B36D-4A87D4ED1423}" type="pres">
      <dgm:prSet presAssocID="{D9F1E2E9-C81A-403B-9DB2-A6EF95D475FC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D129039-6B18-4809-9A3F-A96DC94111D5}" type="pres">
      <dgm:prSet presAssocID="{48F50871-88F9-4746-BB08-5283846E3418}" presName="hierRoot2" presStyleCnt="0">
        <dgm:presLayoutVars>
          <dgm:hierBranch val="init"/>
        </dgm:presLayoutVars>
      </dgm:prSet>
      <dgm:spPr/>
    </dgm:pt>
    <dgm:pt modelId="{771AC33D-8A8A-4404-A75F-2E40339D3AA4}" type="pres">
      <dgm:prSet presAssocID="{48F50871-88F9-4746-BB08-5283846E3418}" presName="rootComposite" presStyleCnt="0"/>
      <dgm:spPr/>
    </dgm:pt>
    <dgm:pt modelId="{8CACB720-25DB-4353-894F-3429CCFAF6EB}" type="pres">
      <dgm:prSet presAssocID="{48F50871-88F9-4746-BB08-5283846E341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949B4C-8C5E-49FE-9505-306CB9A9BC40}" type="pres">
      <dgm:prSet presAssocID="{48F50871-88F9-4746-BB08-5283846E3418}" presName="rootConnector" presStyleLbl="node2" presStyleIdx="2" presStyleCnt="3"/>
      <dgm:spPr/>
      <dgm:t>
        <a:bodyPr/>
        <a:lstStyle/>
        <a:p>
          <a:endParaRPr lang="ru-RU"/>
        </a:p>
      </dgm:t>
    </dgm:pt>
    <dgm:pt modelId="{8FDCB832-1E7A-42B6-A542-7EB083FFF823}" type="pres">
      <dgm:prSet presAssocID="{48F50871-88F9-4746-BB08-5283846E3418}" presName="hierChild4" presStyleCnt="0"/>
      <dgm:spPr/>
    </dgm:pt>
    <dgm:pt modelId="{47AFB458-27FA-4C50-9242-8878C2E5C6D7}" type="pres">
      <dgm:prSet presAssocID="{48F50871-88F9-4746-BB08-5283846E3418}" presName="hierChild5" presStyleCnt="0"/>
      <dgm:spPr/>
    </dgm:pt>
    <dgm:pt modelId="{4293BE65-FFD2-49CB-89D3-14E4422E5CC6}" type="pres">
      <dgm:prSet presAssocID="{BFE9C88E-E3A9-4A6D-87FD-100A5D637E13}" presName="hierChild3" presStyleCnt="0"/>
      <dgm:spPr/>
    </dgm:pt>
  </dgm:ptLst>
  <dgm:cxnLst>
    <dgm:cxn modelId="{85B42A27-D343-45EF-BE82-025255E6AB45}" type="presOf" srcId="{ABE03940-5284-4C0B-A0B6-E229E7549C74}" destId="{8D890A4D-7D10-4F57-B639-6CEF28A00B0D}" srcOrd="1" destOrd="0" presId="urn:microsoft.com/office/officeart/2009/3/layout/HorizontalOrganizationChart"/>
    <dgm:cxn modelId="{AE34B156-322E-410C-A9A8-24953B4E937A}" type="presOf" srcId="{22EB4493-26B8-495C-B153-AFA7E9B8699E}" destId="{DFAE69D0-849C-4CBF-85C1-73E057408DB3}" srcOrd="1" destOrd="0" presId="urn:microsoft.com/office/officeart/2009/3/layout/HorizontalOrganizationChart"/>
    <dgm:cxn modelId="{95C89583-DDE3-4B21-A172-13B3CAD6F7B8}" type="presOf" srcId="{851F327E-860B-4CBB-B5A3-AF7C5C87EE9D}" destId="{140B467A-E033-44EA-AE0B-30A62DD241C4}" srcOrd="0" destOrd="0" presId="urn:microsoft.com/office/officeart/2009/3/layout/HorizontalOrganizationChart"/>
    <dgm:cxn modelId="{02E1876E-0482-47E9-B4FD-70C9E21D9EA4}" srcId="{699F8CA2-B3EE-4E12-A60A-A2DE390F7512}" destId="{5481FE94-9069-4C1E-8FC4-E4BD13659CDF}" srcOrd="1" destOrd="0" parTransId="{EA92AB53-82FE-4FA8-8F4E-1567FF59E9E4}" sibTransId="{1D8A0BA5-4862-4272-B54A-CCF7BFDC8026}"/>
    <dgm:cxn modelId="{F330DE5B-EC16-4A67-ACB9-936DA130E487}" type="presOf" srcId="{35A0329B-D9CD-4025-B744-DD22A76784FC}" destId="{20EBF355-456D-4F11-BCAF-62A54DD3C6AA}" srcOrd="0" destOrd="0" presId="urn:microsoft.com/office/officeart/2009/3/layout/HorizontalOrganizationChart"/>
    <dgm:cxn modelId="{FC9D9631-695E-4BFC-A1E3-E11D685520B9}" type="presOf" srcId="{6BC03120-CCB5-4812-8866-534F5741D002}" destId="{300435EA-F507-42F6-A209-6FAA748D8F85}" srcOrd="1" destOrd="0" presId="urn:microsoft.com/office/officeart/2009/3/layout/HorizontalOrganizationChart"/>
    <dgm:cxn modelId="{53070CD8-6906-47FF-B07F-95A9440019F8}" type="presOf" srcId="{A8051AA0-CAFB-4345-BDF3-05D150996978}" destId="{B6F62103-4E25-4263-8567-759FFC2BC136}" srcOrd="0" destOrd="0" presId="urn:microsoft.com/office/officeart/2009/3/layout/HorizontalOrganizationChart"/>
    <dgm:cxn modelId="{64CB431A-6B05-4BAA-9D9A-B14B69C10818}" type="presOf" srcId="{5481FE94-9069-4C1E-8FC4-E4BD13659CDF}" destId="{8DA0D41A-5317-4176-A204-F9BE857051CD}" srcOrd="1" destOrd="0" presId="urn:microsoft.com/office/officeart/2009/3/layout/HorizontalOrganizationChart"/>
    <dgm:cxn modelId="{68552E82-1654-4165-99F6-4090908786BF}" type="presOf" srcId="{D9F1E2E9-C81A-403B-9DB2-A6EF95D475FC}" destId="{6E518649-0216-44C5-B36D-4A87D4ED1423}" srcOrd="0" destOrd="0" presId="urn:microsoft.com/office/officeart/2009/3/layout/HorizontalOrganizationChart"/>
    <dgm:cxn modelId="{80808B69-0E54-47C3-B802-51F195F445D2}" type="presOf" srcId="{43F8F52E-0528-41E5-A47B-6AF30E69A07E}" destId="{ADF021D5-F9B0-4064-9231-B044107ACF46}" srcOrd="0" destOrd="0" presId="urn:microsoft.com/office/officeart/2009/3/layout/HorizontalOrganizationChart"/>
    <dgm:cxn modelId="{521889F5-59DF-4968-BD3B-879BE9FDA230}" type="presOf" srcId="{699F8CA2-B3EE-4E12-A60A-A2DE390F7512}" destId="{F2F0B0F2-1C80-47A1-9159-647B6B7E6E32}" srcOrd="1" destOrd="0" presId="urn:microsoft.com/office/officeart/2009/3/layout/HorizontalOrganizationChart"/>
    <dgm:cxn modelId="{E0BA49F7-326A-462B-8942-49547BFAD72F}" srcId="{BFE9C88E-E3A9-4A6D-87FD-100A5D637E13}" destId="{699F8CA2-B3EE-4E12-A60A-A2DE390F7512}" srcOrd="1" destOrd="0" parTransId="{35A0329B-D9CD-4025-B744-DD22A76784FC}" sibTransId="{B93BF30B-DE51-4965-A4DA-B2B08528AAAE}"/>
    <dgm:cxn modelId="{2B9AA368-6A94-46BF-88FC-D17CE9AA24BA}" srcId="{699F8CA2-B3EE-4E12-A60A-A2DE390F7512}" destId="{22EB4493-26B8-495C-B153-AFA7E9B8699E}" srcOrd="0" destOrd="0" parTransId="{851F327E-860B-4CBB-B5A3-AF7C5C87EE9D}" sibTransId="{14C36742-6DA9-4837-A7D8-99EFAFDC6501}"/>
    <dgm:cxn modelId="{01D81997-44B6-4976-BB87-6D0F65008C01}" srcId="{BFE9C88E-E3A9-4A6D-87FD-100A5D637E13}" destId="{48F50871-88F9-4746-BB08-5283846E3418}" srcOrd="2" destOrd="0" parTransId="{D9F1E2E9-C81A-403B-9DB2-A6EF95D475FC}" sibTransId="{5F0F1606-537F-42EA-94F3-CDAD5A1ABD6C}"/>
    <dgm:cxn modelId="{6EE7E299-8F01-4C6B-8D28-9D9530B915A1}" srcId="{1D617DEB-5F72-4C1E-AB93-60707616E91C}" destId="{BFE9C88E-E3A9-4A6D-87FD-100A5D637E13}" srcOrd="0" destOrd="0" parTransId="{F4A28C4B-AC9E-4318-8F57-05F3A413180E}" sibTransId="{B1165003-4094-42DD-903E-715B8046A268}"/>
    <dgm:cxn modelId="{9388D964-3749-470A-988B-7B82F056B87A}" srcId="{BFE9C88E-E3A9-4A6D-87FD-100A5D637E13}" destId="{41E1D5BE-6519-4731-A6CC-3CB8A5554BA5}" srcOrd="0" destOrd="0" parTransId="{43F8F52E-0528-41E5-A47B-6AF30E69A07E}" sibTransId="{813F551C-8172-4656-9FCB-0CA2C15349C9}"/>
    <dgm:cxn modelId="{14B6DB08-E7FE-4FB4-ABEC-3EA092ECA319}" type="presOf" srcId="{41E1D5BE-6519-4731-A6CC-3CB8A5554BA5}" destId="{EF43FB80-C78C-45F7-8BA6-445F44AA2ADD}" srcOrd="1" destOrd="0" presId="urn:microsoft.com/office/officeart/2009/3/layout/HorizontalOrganizationChart"/>
    <dgm:cxn modelId="{FA93AA50-2FFC-4DFF-8F1A-4F969B2FBC7F}" type="presOf" srcId="{1D617DEB-5F72-4C1E-AB93-60707616E91C}" destId="{0BAE469D-5669-412E-BC87-C597B8FF2061}" srcOrd="0" destOrd="0" presId="urn:microsoft.com/office/officeart/2009/3/layout/HorizontalOrganizationChart"/>
    <dgm:cxn modelId="{C3FC7B54-F638-466B-82EC-D473AEC34307}" type="presOf" srcId="{5481FE94-9069-4C1E-8FC4-E4BD13659CDF}" destId="{260DAF1C-FF7F-479D-B2DA-E84D9B612743}" srcOrd="0" destOrd="0" presId="urn:microsoft.com/office/officeart/2009/3/layout/HorizontalOrganizationChart"/>
    <dgm:cxn modelId="{6BC97A7B-54FB-4513-B231-4661B333D364}" type="presOf" srcId="{699F8CA2-B3EE-4E12-A60A-A2DE390F7512}" destId="{561A4B48-72FC-475C-9496-36A20AAF7B43}" srcOrd="0" destOrd="0" presId="urn:microsoft.com/office/officeart/2009/3/layout/HorizontalOrganizationChart"/>
    <dgm:cxn modelId="{9183BD1B-36D4-44CB-ADE4-E4CBB30076D4}" type="presOf" srcId="{6BC03120-CCB5-4812-8866-534F5741D002}" destId="{8F7913FC-CE02-4A1E-9FB3-918DF27B85C9}" srcOrd="0" destOrd="0" presId="urn:microsoft.com/office/officeart/2009/3/layout/HorizontalOrganizationChart"/>
    <dgm:cxn modelId="{DF805FA5-49BC-41CC-ABD9-BE1D488D5B85}" type="presOf" srcId="{DEC29D8A-DF97-4E05-8804-B011A610611E}" destId="{712B09CB-7034-4866-A586-48624C443B31}" srcOrd="0" destOrd="0" presId="urn:microsoft.com/office/officeart/2009/3/layout/HorizontalOrganizationChart"/>
    <dgm:cxn modelId="{26410039-2D78-4471-B684-E7BD57B8FCAC}" type="presOf" srcId="{BFE9C88E-E3A9-4A6D-87FD-100A5D637E13}" destId="{CE26E37B-5DE5-463F-B439-179076EDCA82}" srcOrd="1" destOrd="0" presId="urn:microsoft.com/office/officeart/2009/3/layout/HorizontalOrganizationChart"/>
    <dgm:cxn modelId="{378F6A05-A1D4-4CED-B6A6-AC05A96D42A1}" type="presOf" srcId="{ABE03940-5284-4C0B-A0B6-E229E7549C74}" destId="{E174E24E-1266-4336-A184-F5E6BD29990B}" srcOrd="0" destOrd="0" presId="urn:microsoft.com/office/officeart/2009/3/layout/HorizontalOrganizationChart"/>
    <dgm:cxn modelId="{E017E1ED-E624-473A-BDF6-0A0FBEC9CEBC}" type="presOf" srcId="{48F50871-88F9-4746-BB08-5283846E3418}" destId="{8CACB720-25DB-4353-894F-3429CCFAF6EB}" srcOrd="0" destOrd="0" presId="urn:microsoft.com/office/officeart/2009/3/layout/HorizontalOrganizationChart"/>
    <dgm:cxn modelId="{15BF4812-B623-4349-B354-74E09EC84F1A}" type="presOf" srcId="{22EB4493-26B8-495C-B153-AFA7E9B8699E}" destId="{4116C82A-5A5C-4012-B76E-F2F8FBF89505}" srcOrd="0" destOrd="0" presId="urn:microsoft.com/office/officeart/2009/3/layout/HorizontalOrganizationChart"/>
    <dgm:cxn modelId="{DC496B66-6DDA-4DCE-ABB7-16A76FF99699}" srcId="{699F8CA2-B3EE-4E12-A60A-A2DE390F7512}" destId="{6BC03120-CCB5-4812-8866-534F5741D002}" srcOrd="3" destOrd="0" parTransId="{DEC29D8A-DF97-4E05-8804-B011A610611E}" sibTransId="{94EF9C25-900F-4C5F-8646-2DA66F06B7BA}"/>
    <dgm:cxn modelId="{037C32BE-C9B8-4482-B07E-4CEDF73ECF0D}" type="presOf" srcId="{EA92AB53-82FE-4FA8-8F4E-1567FF59E9E4}" destId="{B2F3DF5C-331B-41A9-82DC-27B6D8545F35}" srcOrd="0" destOrd="0" presId="urn:microsoft.com/office/officeart/2009/3/layout/HorizontalOrganizationChart"/>
    <dgm:cxn modelId="{C0F3E211-D1A1-4F44-A4ED-8A29337FF7EB}" srcId="{699F8CA2-B3EE-4E12-A60A-A2DE390F7512}" destId="{ABE03940-5284-4C0B-A0B6-E229E7549C74}" srcOrd="2" destOrd="0" parTransId="{A8051AA0-CAFB-4345-BDF3-05D150996978}" sibTransId="{3ECB6C06-B93D-40BC-8087-4AEF4B12A9D6}"/>
    <dgm:cxn modelId="{DDBEF38F-F382-4934-8369-141A78482337}" type="presOf" srcId="{48F50871-88F9-4746-BB08-5283846E3418}" destId="{E9949B4C-8C5E-49FE-9505-306CB9A9BC40}" srcOrd="1" destOrd="0" presId="urn:microsoft.com/office/officeart/2009/3/layout/HorizontalOrganizationChart"/>
    <dgm:cxn modelId="{A4207357-415D-4087-9F90-30706A4E3E4F}" type="presOf" srcId="{41E1D5BE-6519-4731-A6CC-3CB8A5554BA5}" destId="{59961A19-8AFE-4CB7-9306-7C0CB440E8C3}" srcOrd="0" destOrd="0" presId="urn:microsoft.com/office/officeart/2009/3/layout/HorizontalOrganizationChart"/>
    <dgm:cxn modelId="{2A58B6A1-E57C-4AD2-9564-424078EF352C}" type="presOf" srcId="{BFE9C88E-E3A9-4A6D-87FD-100A5D637E13}" destId="{C44876F3-0493-4621-BE98-1EB258B23995}" srcOrd="0" destOrd="0" presId="urn:microsoft.com/office/officeart/2009/3/layout/HorizontalOrganizationChart"/>
    <dgm:cxn modelId="{A1E42A28-F0AF-49FA-BE03-F58BB50661FB}" type="presParOf" srcId="{0BAE469D-5669-412E-BC87-C597B8FF2061}" destId="{AEDB4BAB-F280-4CFD-A854-6F5F42E59C43}" srcOrd="0" destOrd="0" presId="urn:microsoft.com/office/officeart/2009/3/layout/HorizontalOrganizationChart"/>
    <dgm:cxn modelId="{D84BD972-0AB7-4250-8DE0-D8011F23E5C7}" type="presParOf" srcId="{AEDB4BAB-F280-4CFD-A854-6F5F42E59C43}" destId="{D90208C5-4E8C-490D-A0AC-47098DADE645}" srcOrd="0" destOrd="0" presId="urn:microsoft.com/office/officeart/2009/3/layout/HorizontalOrganizationChart"/>
    <dgm:cxn modelId="{7F854355-106F-432D-AE0B-34549385ABEE}" type="presParOf" srcId="{D90208C5-4E8C-490D-A0AC-47098DADE645}" destId="{C44876F3-0493-4621-BE98-1EB258B23995}" srcOrd="0" destOrd="0" presId="urn:microsoft.com/office/officeart/2009/3/layout/HorizontalOrganizationChart"/>
    <dgm:cxn modelId="{1106308C-C712-418B-9D1D-D20C05EB37EA}" type="presParOf" srcId="{D90208C5-4E8C-490D-A0AC-47098DADE645}" destId="{CE26E37B-5DE5-463F-B439-179076EDCA82}" srcOrd="1" destOrd="0" presId="urn:microsoft.com/office/officeart/2009/3/layout/HorizontalOrganizationChart"/>
    <dgm:cxn modelId="{57211D0A-51ED-4FF6-8A1A-544F4D4884A5}" type="presParOf" srcId="{AEDB4BAB-F280-4CFD-A854-6F5F42E59C43}" destId="{62BDB6E9-CA44-4746-ADA7-9DFB7158BFA6}" srcOrd="1" destOrd="0" presId="urn:microsoft.com/office/officeart/2009/3/layout/HorizontalOrganizationChart"/>
    <dgm:cxn modelId="{EAA67B6C-A3E1-4B73-A475-758623DE64EC}" type="presParOf" srcId="{62BDB6E9-CA44-4746-ADA7-9DFB7158BFA6}" destId="{ADF021D5-F9B0-4064-9231-B044107ACF46}" srcOrd="0" destOrd="0" presId="urn:microsoft.com/office/officeart/2009/3/layout/HorizontalOrganizationChart"/>
    <dgm:cxn modelId="{29E7174B-A522-4E3C-B4B9-306A14CE0247}" type="presParOf" srcId="{62BDB6E9-CA44-4746-ADA7-9DFB7158BFA6}" destId="{9F024DD6-8958-43C9-AE02-43CCB3FEBFEA}" srcOrd="1" destOrd="0" presId="urn:microsoft.com/office/officeart/2009/3/layout/HorizontalOrganizationChart"/>
    <dgm:cxn modelId="{2CD46D6B-9C71-4161-85D2-E4F2ECE70B78}" type="presParOf" srcId="{9F024DD6-8958-43C9-AE02-43CCB3FEBFEA}" destId="{FD3F09A7-C292-4B7F-8995-96A936C7B19D}" srcOrd="0" destOrd="0" presId="urn:microsoft.com/office/officeart/2009/3/layout/HorizontalOrganizationChart"/>
    <dgm:cxn modelId="{7073071B-2C66-428B-BE05-0E73B404A9D0}" type="presParOf" srcId="{FD3F09A7-C292-4B7F-8995-96A936C7B19D}" destId="{59961A19-8AFE-4CB7-9306-7C0CB440E8C3}" srcOrd="0" destOrd="0" presId="urn:microsoft.com/office/officeart/2009/3/layout/HorizontalOrganizationChart"/>
    <dgm:cxn modelId="{18EC09D9-F2F9-4082-B977-80CF3069D4C6}" type="presParOf" srcId="{FD3F09A7-C292-4B7F-8995-96A936C7B19D}" destId="{EF43FB80-C78C-45F7-8BA6-445F44AA2ADD}" srcOrd="1" destOrd="0" presId="urn:microsoft.com/office/officeart/2009/3/layout/HorizontalOrganizationChart"/>
    <dgm:cxn modelId="{1F21B83D-3840-4379-A027-4B81786A190F}" type="presParOf" srcId="{9F024DD6-8958-43C9-AE02-43CCB3FEBFEA}" destId="{AFCEA30B-FC2D-40E8-9D65-146F29EBFA96}" srcOrd="1" destOrd="0" presId="urn:microsoft.com/office/officeart/2009/3/layout/HorizontalOrganizationChart"/>
    <dgm:cxn modelId="{513AEC71-EF5D-4B6A-988C-DF04CCA91EE6}" type="presParOf" srcId="{9F024DD6-8958-43C9-AE02-43CCB3FEBFEA}" destId="{12552163-D530-4882-BEC7-B8829E41DFD3}" srcOrd="2" destOrd="0" presId="urn:microsoft.com/office/officeart/2009/3/layout/HorizontalOrganizationChart"/>
    <dgm:cxn modelId="{2869D6DD-5CCD-4556-84EF-F05D035E7E20}" type="presParOf" srcId="{62BDB6E9-CA44-4746-ADA7-9DFB7158BFA6}" destId="{20EBF355-456D-4F11-BCAF-62A54DD3C6AA}" srcOrd="2" destOrd="0" presId="urn:microsoft.com/office/officeart/2009/3/layout/HorizontalOrganizationChart"/>
    <dgm:cxn modelId="{71E7B389-70AF-41D8-A596-29744CFE4D38}" type="presParOf" srcId="{62BDB6E9-CA44-4746-ADA7-9DFB7158BFA6}" destId="{E2ECA557-1B26-4F89-94FE-8A9A30561392}" srcOrd="3" destOrd="0" presId="urn:microsoft.com/office/officeart/2009/3/layout/HorizontalOrganizationChart"/>
    <dgm:cxn modelId="{F0F9900C-0C68-4440-BBD5-6A2F8770A727}" type="presParOf" srcId="{E2ECA557-1B26-4F89-94FE-8A9A30561392}" destId="{A603D745-8C52-4192-AA6D-94AD5F6C46E2}" srcOrd="0" destOrd="0" presId="urn:microsoft.com/office/officeart/2009/3/layout/HorizontalOrganizationChart"/>
    <dgm:cxn modelId="{7E7417F5-5D58-4001-87D3-B8ABCBB95886}" type="presParOf" srcId="{A603D745-8C52-4192-AA6D-94AD5F6C46E2}" destId="{561A4B48-72FC-475C-9496-36A20AAF7B43}" srcOrd="0" destOrd="0" presId="urn:microsoft.com/office/officeart/2009/3/layout/HorizontalOrganizationChart"/>
    <dgm:cxn modelId="{DBA21FA1-EADE-4115-AD97-B344E1347769}" type="presParOf" srcId="{A603D745-8C52-4192-AA6D-94AD5F6C46E2}" destId="{F2F0B0F2-1C80-47A1-9159-647B6B7E6E32}" srcOrd="1" destOrd="0" presId="urn:microsoft.com/office/officeart/2009/3/layout/HorizontalOrganizationChart"/>
    <dgm:cxn modelId="{B36603DD-CCE4-4550-9400-F720F14F5E7E}" type="presParOf" srcId="{E2ECA557-1B26-4F89-94FE-8A9A30561392}" destId="{0F6B1521-AF2C-4E81-9B6B-8CD814B95B89}" srcOrd="1" destOrd="0" presId="urn:microsoft.com/office/officeart/2009/3/layout/HorizontalOrganizationChart"/>
    <dgm:cxn modelId="{862DB837-6570-4DDF-9D01-C61B2334A934}" type="presParOf" srcId="{0F6B1521-AF2C-4E81-9B6B-8CD814B95B89}" destId="{140B467A-E033-44EA-AE0B-30A62DD241C4}" srcOrd="0" destOrd="0" presId="urn:microsoft.com/office/officeart/2009/3/layout/HorizontalOrganizationChart"/>
    <dgm:cxn modelId="{C253A3BC-FA89-4C61-A11F-3B4DC4187FDD}" type="presParOf" srcId="{0F6B1521-AF2C-4E81-9B6B-8CD814B95B89}" destId="{1F11DA81-9C78-42FA-945A-91F4EDC03955}" srcOrd="1" destOrd="0" presId="urn:microsoft.com/office/officeart/2009/3/layout/HorizontalOrganizationChart"/>
    <dgm:cxn modelId="{42F62913-A99E-4F32-89A7-C3992F5BC96D}" type="presParOf" srcId="{1F11DA81-9C78-42FA-945A-91F4EDC03955}" destId="{A9F9AD07-FD66-47A0-B843-163DF8214EE5}" srcOrd="0" destOrd="0" presId="urn:microsoft.com/office/officeart/2009/3/layout/HorizontalOrganizationChart"/>
    <dgm:cxn modelId="{FCD42382-896D-4898-89F8-CAC32CE17ACC}" type="presParOf" srcId="{A9F9AD07-FD66-47A0-B843-163DF8214EE5}" destId="{4116C82A-5A5C-4012-B76E-F2F8FBF89505}" srcOrd="0" destOrd="0" presId="urn:microsoft.com/office/officeart/2009/3/layout/HorizontalOrganizationChart"/>
    <dgm:cxn modelId="{3946FC93-933C-4ECB-9FE4-807E43331A0C}" type="presParOf" srcId="{A9F9AD07-FD66-47A0-B843-163DF8214EE5}" destId="{DFAE69D0-849C-4CBF-85C1-73E057408DB3}" srcOrd="1" destOrd="0" presId="urn:microsoft.com/office/officeart/2009/3/layout/HorizontalOrganizationChart"/>
    <dgm:cxn modelId="{79CA3A47-44AE-4897-A8EE-CEAF56272E65}" type="presParOf" srcId="{1F11DA81-9C78-42FA-945A-91F4EDC03955}" destId="{2D979704-6FA7-406D-A700-395FE81DD045}" srcOrd="1" destOrd="0" presId="urn:microsoft.com/office/officeart/2009/3/layout/HorizontalOrganizationChart"/>
    <dgm:cxn modelId="{45B8DE66-378B-49F5-A993-7D8842DCFD70}" type="presParOf" srcId="{1F11DA81-9C78-42FA-945A-91F4EDC03955}" destId="{24E79664-C8B6-4E59-937F-D3F65206ACA8}" srcOrd="2" destOrd="0" presId="urn:microsoft.com/office/officeart/2009/3/layout/HorizontalOrganizationChart"/>
    <dgm:cxn modelId="{1A937289-1A92-42FA-81E3-F7CF9DDBC06D}" type="presParOf" srcId="{0F6B1521-AF2C-4E81-9B6B-8CD814B95B89}" destId="{B2F3DF5C-331B-41A9-82DC-27B6D8545F35}" srcOrd="2" destOrd="0" presId="urn:microsoft.com/office/officeart/2009/3/layout/HorizontalOrganizationChart"/>
    <dgm:cxn modelId="{8F01FF78-AF6E-48AB-85FB-CD0B3C850585}" type="presParOf" srcId="{0F6B1521-AF2C-4E81-9B6B-8CD814B95B89}" destId="{5D03355B-3536-4F82-AADB-08E43D80E62E}" srcOrd="3" destOrd="0" presId="urn:microsoft.com/office/officeart/2009/3/layout/HorizontalOrganizationChart"/>
    <dgm:cxn modelId="{55C5A4DD-C4E9-4DE6-94C6-A49E02F9DFB6}" type="presParOf" srcId="{5D03355B-3536-4F82-AADB-08E43D80E62E}" destId="{8A583174-D29C-4121-B4D1-090CA2F5E4C4}" srcOrd="0" destOrd="0" presId="urn:microsoft.com/office/officeart/2009/3/layout/HorizontalOrganizationChart"/>
    <dgm:cxn modelId="{E35BBDCF-593F-4548-A9B5-8F8D4CAAE325}" type="presParOf" srcId="{8A583174-D29C-4121-B4D1-090CA2F5E4C4}" destId="{260DAF1C-FF7F-479D-B2DA-E84D9B612743}" srcOrd="0" destOrd="0" presId="urn:microsoft.com/office/officeart/2009/3/layout/HorizontalOrganizationChart"/>
    <dgm:cxn modelId="{3AB36263-EEEA-40DE-859D-EDE1425847CA}" type="presParOf" srcId="{8A583174-D29C-4121-B4D1-090CA2F5E4C4}" destId="{8DA0D41A-5317-4176-A204-F9BE857051CD}" srcOrd="1" destOrd="0" presId="urn:microsoft.com/office/officeart/2009/3/layout/HorizontalOrganizationChart"/>
    <dgm:cxn modelId="{5EF35977-A1E3-47B1-BD12-36E90BD915AF}" type="presParOf" srcId="{5D03355B-3536-4F82-AADB-08E43D80E62E}" destId="{FAB87002-FF3D-482F-B92A-96201FBC3F05}" srcOrd="1" destOrd="0" presId="urn:microsoft.com/office/officeart/2009/3/layout/HorizontalOrganizationChart"/>
    <dgm:cxn modelId="{632953B1-73A2-4828-A490-D57641B7D1FA}" type="presParOf" srcId="{5D03355B-3536-4F82-AADB-08E43D80E62E}" destId="{2C026DA6-5440-4159-8F58-3FE174868D4A}" srcOrd="2" destOrd="0" presId="urn:microsoft.com/office/officeart/2009/3/layout/HorizontalOrganizationChart"/>
    <dgm:cxn modelId="{74A39214-E27A-4C9C-B235-49B8A8E862EB}" type="presParOf" srcId="{0F6B1521-AF2C-4E81-9B6B-8CD814B95B89}" destId="{B6F62103-4E25-4263-8567-759FFC2BC136}" srcOrd="4" destOrd="0" presId="urn:microsoft.com/office/officeart/2009/3/layout/HorizontalOrganizationChart"/>
    <dgm:cxn modelId="{6AAACBDD-7CCC-4FD7-93E7-3805C8AF714D}" type="presParOf" srcId="{0F6B1521-AF2C-4E81-9B6B-8CD814B95B89}" destId="{E24DE807-60A6-4C02-9C47-E442C10DB34D}" srcOrd="5" destOrd="0" presId="urn:microsoft.com/office/officeart/2009/3/layout/HorizontalOrganizationChart"/>
    <dgm:cxn modelId="{7D7CA339-DBB6-4894-A21A-588DA477BEB3}" type="presParOf" srcId="{E24DE807-60A6-4C02-9C47-E442C10DB34D}" destId="{76CB13DE-F7F3-4EFE-8843-668F53673010}" srcOrd="0" destOrd="0" presId="urn:microsoft.com/office/officeart/2009/3/layout/HorizontalOrganizationChart"/>
    <dgm:cxn modelId="{765F7A6D-AE7A-4B15-A8B6-4DC6A7AFC1AD}" type="presParOf" srcId="{76CB13DE-F7F3-4EFE-8843-668F53673010}" destId="{E174E24E-1266-4336-A184-F5E6BD29990B}" srcOrd="0" destOrd="0" presId="urn:microsoft.com/office/officeart/2009/3/layout/HorizontalOrganizationChart"/>
    <dgm:cxn modelId="{747E74B0-B686-4CE4-88F2-D34B6DF50785}" type="presParOf" srcId="{76CB13DE-F7F3-4EFE-8843-668F53673010}" destId="{8D890A4D-7D10-4F57-B639-6CEF28A00B0D}" srcOrd="1" destOrd="0" presId="urn:microsoft.com/office/officeart/2009/3/layout/HorizontalOrganizationChart"/>
    <dgm:cxn modelId="{FA66D7CC-A652-45CB-9494-D1B71132FC53}" type="presParOf" srcId="{E24DE807-60A6-4C02-9C47-E442C10DB34D}" destId="{F8194056-A7FB-4D39-B14E-1EDDE8A7D367}" srcOrd="1" destOrd="0" presId="urn:microsoft.com/office/officeart/2009/3/layout/HorizontalOrganizationChart"/>
    <dgm:cxn modelId="{099F355F-913F-4943-B16A-0C40705F1FD9}" type="presParOf" srcId="{E24DE807-60A6-4C02-9C47-E442C10DB34D}" destId="{2CFC7B03-A767-4DE0-BC8D-B7BA97CE2B61}" srcOrd="2" destOrd="0" presId="urn:microsoft.com/office/officeart/2009/3/layout/HorizontalOrganizationChart"/>
    <dgm:cxn modelId="{029A31C1-B09B-4B8D-B8F5-905AF6CAA8F8}" type="presParOf" srcId="{0F6B1521-AF2C-4E81-9B6B-8CD814B95B89}" destId="{712B09CB-7034-4866-A586-48624C443B31}" srcOrd="6" destOrd="0" presId="urn:microsoft.com/office/officeart/2009/3/layout/HorizontalOrganizationChart"/>
    <dgm:cxn modelId="{FA5E05BD-7A5B-4455-A2F4-A8B88A2DB822}" type="presParOf" srcId="{0F6B1521-AF2C-4E81-9B6B-8CD814B95B89}" destId="{3031C1AC-F8D7-433B-A713-A4840D83C6D3}" srcOrd="7" destOrd="0" presId="urn:microsoft.com/office/officeart/2009/3/layout/HorizontalOrganizationChart"/>
    <dgm:cxn modelId="{5D8B331C-8718-4052-AB8B-7E0195CDEDAF}" type="presParOf" srcId="{3031C1AC-F8D7-433B-A713-A4840D83C6D3}" destId="{3D2E765D-5377-4A54-85FB-4E6113E8B2F3}" srcOrd="0" destOrd="0" presId="urn:microsoft.com/office/officeart/2009/3/layout/HorizontalOrganizationChart"/>
    <dgm:cxn modelId="{6EE5E085-608F-4DED-BC7E-BCBDC5406B66}" type="presParOf" srcId="{3D2E765D-5377-4A54-85FB-4E6113E8B2F3}" destId="{8F7913FC-CE02-4A1E-9FB3-918DF27B85C9}" srcOrd="0" destOrd="0" presId="urn:microsoft.com/office/officeart/2009/3/layout/HorizontalOrganizationChart"/>
    <dgm:cxn modelId="{86C26305-C0F0-4776-9AD9-F0E3FFAC638C}" type="presParOf" srcId="{3D2E765D-5377-4A54-85FB-4E6113E8B2F3}" destId="{300435EA-F507-42F6-A209-6FAA748D8F85}" srcOrd="1" destOrd="0" presId="urn:microsoft.com/office/officeart/2009/3/layout/HorizontalOrganizationChart"/>
    <dgm:cxn modelId="{D9B933BF-5D32-4054-B541-9BC58BC9C111}" type="presParOf" srcId="{3031C1AC-F8D7-433B-A713-A4840D83C6D3}" destId="{5BB6C9B6-14AF-46E8-AEA4-A851BBD7EABC}" srcOrd="1" destOrd="0" presId="urn:microsoft.com/office/officeart/2009/3/layout/HorizontalOrganizationChart"/>
    <dgm:cxn modelId="{3BF60361-D8F4-447B-8F86-109CCD4CA7C8}" type="presParOf" srcId="{3031C1AC-F8D7-433B-A713-A4840D83C6D3}" destId="{7EC381D8-E7E2-4F52-B3D3-766EB2EAA4E0}" srcOrd="2" destOrd="0" presId="urn:microsoft.com/office/officeart/2009/3/layout/HorizontalOrganizationChart"/>
    <dgm:cxn modelId="{D9A06770-8EC1-49BB-BD73-3F0AE3CF1C12}" type="presParOf" srcId="{E2ECA557-1B26-4F89-94FE-8A9A30561392}" destId="{57698548-D1C5-4AF6-925D-87D4AAA55D88}" srcOrd="2" destOrd="0" presId="urn:microsoft.com/office/officeart/2009/3/layout/HorizontalOrganizationChart"/>
    <dgm:cxn modelId="{BFD275D6-C787-4910-BF26-FAAA36E35273}" type="presParOf" srcId="{62BDB6E9-CA44-4746-ADA7-9DFB7158BFA6}" destId="{6E518649-0216-44C5-B36D-4A87D4ED1423}" srcOrd="4" destOrd="0" presId="urn:microsoft.com/office/officeart/2009/3/layout/HorizontalOrganizationChart"/>
    <dgm:cxn modelId="{F3FC9393-434C-4E1E-9BBD-F358E7944ADF}" type="presParOf" srcId="{62BDB6E9-CA44-4746-ADA7-9DFB7158BFA6}" destId="{1D129039-6B18-4809-9A3F-A96DC94111D5}" srcOrd="5" destOrd="0" presId="urn:microsoft.com/office/officeart/2009/3/layout/HorizontalOrganizationChart"/>
    <dgm:cxn modelId="{FCF653C0-795B-4787-AE3A-EDD3BAE1F7F7}" type="presParOf" srcId="{1D129039-6B18-4809-9A3F-A96DC94111D5}" destId="{771AC33D-8A8A-4404-A75F-2E40339D3AA4}" srcOrd="0" destOrd="0" presId="urn:microsoft.com/office/officeart/2009/3/layout/HorizontalOrganizationChart"/>
    <dgm:cxn modelId="{AFDC5B30-C104-4EAB-A213-205DEE6A9685}" type="presParOf" srcId="{771AC33D-8A8A-4404-A75F-2E40339D3AA4}" destId="{8CACB720-25DB-4353-894F-3429CCFAF6EB}" srcOrd="0" destOrd="0" presId="urn:microsoft.com/office/officeart/2009/3/layout/HorizontalOrganizationChart"/>
    <dgm:cxn modelId="{D7B5D8C3-214A-4384-B9B7-B0070B826995}" type="presParOf" srcId="{771AC33D-8A8A-4404-A75F-2E40339D3AA4}" destId="{E9949B4C-8C5E-49FE-9505-306CB9A9BC40}" srcOrd="1" destOrd="0" presId="urn:microsoft.com/office/officeart/2009/3/layout/HorizontalOrganizationChart"/>
    <dgm:cxn modelId="{9E5D0F1E-DEBD-47EE-9850-24552279497E}" type="presParOf" srcId="{1D129039-6B18-4809-9A3F-A96DC94111D5}" destId="{8FDCB832-1E7A-42B6-A542-7EB083FFF823}" srcOrd="1" destOrd="0" presId="urn:microsoft.com/office/officeart/2009/3/layout/HorizontalOrganizationChart"/>
    <dgm:cxn modelId="{4C396B1F-CFF6-465C-8F2E-6D8B567B1AB8}" type="presParOf" srcId="{1D129039-6B18-4809-9A3F-A96DC94111D5}" destId="{47AFB458-27FA-4C50-9242-8878C2E5C6D7}" srcOrd="2" destOrd="0" presId="urn:microsoft.com/office/officeart/2009/3/layout/HorizontalOrganizationChart"/>
    <dgm:cxn modelId="{9EE27204-EAC6-46FD-8348-7266CC027F01}" type="presParOf" srcId="{AEDB4BAB-F280-4CFD-A854-6F5F42E59C43}" destId="{4293BE65-FFD2-49CB-89D3-14E4422E5CC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13EE1-6709-41B0-9808-1BE8897A0589}">
      <dsp:nvSpPr>
        <dsp:cNvPr id="0" name=""/>
        <dsp:cNvSpPr/>
      </dsp:nvSpPr>
      <dsp:spPr>
        <a:xfrm rot="10800000">
          <a:off x="596425" y="0"/>
          <a:ext cx="6777688" cy="1197985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bg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761" tIns="60960" rIns="113792" bIns="60960" numCol="1" spcCol="1270" anchor="ctr" anchorCtr="0">
          <a:noAutofit/>
          <a:sp3d extrusionH="57150">
            <a:bevelT w="114300" h="38100"/>
            <a:bevelB w="38100" h="38100" prst="slope"/>
          </a:sp3d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n>
              <a:noFill/>
            </a:ln>
            <a:solidFill>
              <a:schemeClr val="bg1"/>
            </a:solidFill>
            <a:effectLst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n>
                <a:noFill/>
              </a:ln>
              <a:solidFill>
                <a:srgbClr val="002060"/>
              </a:solidFill>
              <a:effectLst/>
            </a:rPr>
            <a:t>Муниципальное дошкольное образовательное </a:t>
          </a:r>
          <a:br>
            <a:rPr lang="ru-RU" sz="1600" b="1" kern="1200" dirty="0">
              <a:ln>
                <a:noFill/>
              </a:ln>
              <a:solidFill>
                <a:srgbClr val="002060"/>
              </a:solidFill>
              <a:effectLst/>
            </a:rPr>
          </a:br>
          <a:r>
            <a:rPr lang="ru-RU" sz="1600" b="1" kern="1200" dirty="0">
              <a:ln>
                <a:noFill/>
              </a:ln>
              <a:solidFill>
                <a:srgbClr val="002060"/>
              </a:solidFill>
              <a:effectLst/>
            </a:rPr>
            <a:t>бюджетное учреждения </a:t>
          </a:r>
          <a:br>
            <a:rPr lang="ru-RU" sz="1600" b="1" kern="1200" dirty="0">
              <a:ln>
                <a:noFill/>
              </a:ln>
              <a:solidFill>
                <a:srgbClr val="002060"/>
              </a:solidFill>
              <a:effectLst/>
            </a:rPr>
          </a:br>
          <a:r>
            <a:rPr lang="ru-RU" sz="1600" b="1" kern="1200" dirty="0">
              <a:ln>
                <a:noFill/>
              </a:ln>
              <a:solidFill>
                <a:srgbClr val="002060"/>
              </a:solidFill>
              <a:effectLst/>
            </a:rPr>
            <a:t>детский сад комбинированного вида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n>
                <a:noFill/>
              </a:ln>
              <a:solidFill>
                <a:srgbClr val="002060"/>
              </a:solidFill>
              <a:effectLst/>
            </a:rPr>
            <a:t>№125 г. Сочи</a:t>
          </a:r>
          <a:r>
            <a:rPr lang="ru-RU" sz="1800" b="1" kern="1200" dirty="0">
              <a:solidFill>
                <a:srgbClr val="002060"/>
              </a:solidFill>
            </a:rPr>
            <a:t/>
          </a:r>
          <a:br>
            <a:rPr lang="ru-RU" sz="1800" b="1" kern="1200" dirty="0">
              <a:solidFill>
                <a:srgbClr val="002060"/>
              </a:solidFill>
            </a:rPr>
          </a:br>
          <a:endParaRPr lang="ru-RU" sz="1800" kern="1200" dirty="0">
            <a:solidFill>
              <a:srgbClr val="002060"/>
            </a:solidFill>
          </a:endParaRPr>
        </a:p>
      </dsp:txBody>
      <dsp:txXfrm rot="10800000">
        <a:off x="895921" y="0"/>
        <a:ext cx="6478192" cy="1197985"/>
      </dsp:txXfrm>
    </dsp:sp>
    <dsp:sp modelId="{904FC333-D883-48F7-9790-953821139367}">
      <dsp:nvSpPr>
        <dsp:cNvPr id="0" name=""/>
        <dsp:cNvSpPr/>
      </dsp:nvSpPr>
      <dsp:spPr>
        <a:xfrm>
          <a:off x="906105" y="585"/>
          <a:ext cx="1196812" cy="11991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780F4-ABE7-4D22-8650-63A746B2FA77}">
      <dsp:nvSpPr>
        <dsp:cNvPr id="0" name=""/>
        <dsp:cNvSpPr/>
      </dsp:nvSpPr>
      <dsp:spPr>
        <a:xfrm>
          <a:off x="0" y="7316"/>
          <a:ext cx="5318483" cy="1216799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baseline="0" dirty="0">
              <a:solidFill>
                <a:srgbClr val="C00000"/>
              </a:solidFill>
            </a:rPr>
            <a:t>Инновационные технологии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59399" y="66715"/>
        <a:ext cx="5199685" cy="10980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CB6D1-8F7F-4713-A124-3CA4E9D8D219}">
      <dsp:nvSpPr>
        <dsp:cNvPr id="0" name=""/>
        <dsp:cNvSpPr/>
      </dsp:nvSpPr>
      <dsp:spPr>
        <a:xfrm>
          <a:off x="0" y="40437"/>
          <a:ext cx="8579295" cy="9781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b="1" kern="1200" baseline="0" dirty="0">
            <a:solidFill>
              <a:srgbClr val="C00000"/>
            </a:solidFill>
          </a:endParaRP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baseline="0" dirty="0">
              <a:solidFill>
                <a:srgbClr val="C00000"/>
              </a:solidFill>
            </a:rPr>
            <a:t>Модель дополнительного образования в МДОБУ №125</a:t>
          </a:r>
          <a:br>
            <a:rPr lang="ru-RU" sz="3100" b="1" kern="1200" baseline="0" dirty="0">
              <a:solidFill>
                <a:srgbClr val="C00000"/>
              </a:solidFill>
            </a:rPr>
          </a:br>
          <a:r>
            <a:rPr lang="ru-RU" sz="3100" b="1" kern="1200" baseline="0" dirty="0">
              <a:solidFill>
                <a:srgbClr val="C00000"/>
              </a:solidFill>
            </a:rPr>
            <a:t> </a:t>
          </a:r>
          <a:endParaRPr lang="ru-RU" sz="3100" kern="1200" dirty="0">
            <a:ln>
              <a:solidFill>
                <a:schemeClr val="bg1"/>
              </a:solidFill>
            </a:ln>
            <a:solidFill>
              <a:srgbClr val="FF0000"/>
            </a:solidFill>
          </a:endParaRPr>
        </a:p>
      </dsp:txBody>
      <dsp:txXfrm>
        <a:off x="47751" y="88188"/>
        <a:ext cx="8483793" cy="8826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FCC89-EF5E-4C76-8B6E-40575C73AF49}">
      <dsp:nvSpPr>
        <dsp:cNvPr id="0" name=""/>
        <dsp:cNvSpPr/>
      </dsp:nvSpPr>
      <dsp:spPr>
        <a:xfrm>
          <a:off x="0" y="0"/>
          <a:ext cx="8613024" cy="2228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1. Психолого-педагогическая поддержка инклюзивных процессов с учетом  предоставления открытости дополнительных образовательных услуг.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2. Профессиональный рост педагогов и специалистов через плановый,  учебный процесс (КПК, профподготовка).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4. Расширение сети социальных партнеров</a:t>
          </a:r>
        </a:p>
      </dsp:txBody>
      <dsp:txXfrm>
        <a:off x="1945432" y="0"/>
        <a:ext cx="6667592" cy="2228274"/>
      </dsp:txXfrm>
    </dsp:sp>
    <dsp:sp modelId="{A9DF4C75-BDCA-4435-9BAB-17DFCD27604C}">
      <dsp:nvSpPr>
        <dsp:cNvPr id="0" name=""/>
        <dsp:cNvSpPr/>
      </dsp:nvSpPr>
      <dsp:spPr>
        <a:xfrm>
          <a:off x="251973" y="360044"/>
          <a:ext cx="1664312" cy="15081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FAE54-F9BE-40F4-97F1-E9AE086AC1AD}">
      <dsp:nvSpPr>
        <dsp:cNvPr id="0" name=""/>
        <dsp:cNvSpPr/>
      </dsp:nvSpPr>
      <dsp:spPr>
        <a:xfrm>
          <a:off x="0" y="2451102"/>
          <a:ext cx="8613024" cy="2228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3. Внедрение новых вариативных форм и технологий обучения, воспитания, социализации детей с ОВЗ и детей-инвалидов: центр оздоровительной физкультуры для детей с ОВЗ,  новые виды дополнительных образовательных услуг (шахматы, гончарное искусство) .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5. Создание системы работы и необходимых условий для одаренных детей  с ОВЗ и детей-инвалидов, транслирование их достижений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945432" y="2451102"/>
        <a:ext cx="6667592" cy="2228274"/>
      </dsp:txXfrm>
    </dsp:sp>
    <dsp:sp modelId="{85749855-2332-4596-A3FF-9063EAB06D18}">
      <dsp:nvSpPr>
        <dsp:cNvPr id="0" name=""/>
        <dsp:cNvSpPr/>
      </dsp:nvSpPr>
      <dsp:spPr>
        <a:xfrm>
          <a:off x="251973" y="2880321"/>
          <a:ext cx="1664312" cy="13698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FA46-475A-4722-929B-4517F3AF2837}">
      <dsp:nvSpPr>
        <dsp:cNvPr id="0" name=""/>
        <dsp:cNvSpPr/>
      </dsp:nvSpPr>
      <dsp:spPr>
        <a:xfrm>
          <a:off x="0" y="1202"/>
          <a:ext cx="6120679" cy="1179431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rgbClr val="C00000"/>
              </a:solidFill>
            </a:rPr>
            <a:t>Перспективы развития </a:t>
          </a:r>
        </a:p>
      </dsp:txBody>
      <dsp:txXfrm>
        <a:off x="57575" y="58777"/>
        <a:ext cx="6005529" cy="1064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10A68-DA3B-4F18-B990-9E7B721CBE3D}">
      <dsp:nvSpPr>
        <dsp:cNvPr id="0" name=""/>
        <dsp:cNvSpPr/>
      </dsp:nvSpPr>
      <dsp:spPr>
        <a:xfrm>
          <a:off x="0" y="172260"/>
          <a:ext cx="2823313" cy="1489429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70C0"/>
              </a:solidFill>
            </a:rPr>
            <a:t>ПОЛНАЯ  ИНКЛЮЗИЯ</a:t>
          </a:r>
          <a:endParaRPr lang="ru-RU" sz="1800" kern="1200" dirty="0">
            <a:solidFill>
              <a:srgbClr val="0070C0"/>
            </a:solidFill>
          </a:endParaRPr>
        </a:p>
      </dsp:txBody>
      <dsp:txXfrm>
        <a:off x="43624" y="215884"/>
        <a:ext cx="2736065" cy="1402181"/>
      </dsp:txXfrm>
    </dsp:sp>
    <dsp:sp modelId="{2231C5E8-ADAF-48CE-A8F5-D500B8F03114}">
      <dsp:nvSpPr>
        <dsp:cNvPr id="0" name=""/>
        <dsp:cNvSpPr/>
      </dsp:nvSpPr>
      <dsp:spPr>
        <a:xfrm rot="21587168">
          <a:off x="3042785" y="602084"/>
          <a:ext cx="528737" cy="61563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3042786" y="725506"/>
        <a:ext cx="370116" cy="369378"/>
      </dsp:txXfrm>
    </dsp:sp>
    <dsp:sp modelId="{4947EC1B-2AC5-4279-9B54-20E68044DFE1}">
      <dsp:nvSpPr>
        <dsp:cNvPr id="0" name=""/>
        <dsp:cNvSpPr/>
      </dsp:nvSpPr>
      <dsp:spPr>
        <a:xfrm>
          <a:off x="3820924" y="155385"/>
          <a:ext cx="4223252" cy="1489429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Все виды деятельности в течение дня дети с ОВЗ, дети-инвалиды, дети возрастной нормы и одаренные дети проводят совместно (общеразвивающие и комбинированные группы)</a:t>
          </a:r>
          <a:endParaRPr lang="ru-RU" sz="1600" kern="1200" dirty="0"/>
        </a:p>
      </dsp:txBody>
      <dsp:txXfrm>
        <a:off x="3864548" y="199009"/>
        <a:ext cx="4136004" cy="1402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10A68-DA3B-4F18-B990-9E7B721CBE3D}">
      <dsp:nvSpPr>
        <dsp:cNvPr id="0" name=""/>
        <dsp:cNvSpPr/>
      </dsp:nvSpPr>
      <dsp:spPr>
        <a:xfrm>
          <a:off x="0" y="225713"/>
          <a:ext cx="2485893" cy="1491536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ЧАСТИЧНАЯ ИНКЛЮЗИЯ</a:t>
          </a:r>
          <a:endParaRPr lang="ru-RU" sz="1800" kern="1200" dirty="0">
            <a:solidFill>
              <a:srgbClr val="0070C0"/>
            </a:solidFill>
          </a:endParaRPr>
        </a:p>
      </dsp:txBody>
      <dsp:txXfrm>
        <a:off x="43686" y="269399"/>
        <a:ext cx="2398521" cy="1404164"/>
      </dsp:txXfrm>
    </dsp:sp>
    <dsp:sp modelId="{2231C5E8-ADAF-48CE-A8F5-D500B8F03114}">
      <dsp:nvSpPr>
        <dsp:cNvPr id="0" name=""/>
        <dsp:cNvSpPr/>
      </dsp:nvSpPr>
      <dsp:spPr>
        <a:xfrm rot="499">
          <a:off x="2704774" y="663481"/>
          <a:ext cx="527305" cy="61650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2704774" y="786770"/>
        <a:ext cx="369114" cy="369901"/>
      </dsp:txXfrm>
    </dsp:sp>
    <dsp:sp modelId="{4947EC1B-2AC5-4279-9B54-20E68044DFE1}">
      <dsp:nvSpPr>
        <dsp:cNvPr id="0" name=""/>
        <dsp:cNvSpPr/>
      </dsp:nvSpPr>
      <dsp:spPr>
        <a:xfrm>
          <a:off x="3480809" y="144014"/>
          <a:ext cx="4152038" cy="1656186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прогулки воспитанников ГКП «Особый ребенок»  с детьми общеразвивающих групп.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rPr>
            <a:t>Совместные занятия всех детей  в рамках  дополнительного образования</a:t>
          </a:r>
          <a:endParaRPr lang="ru-RU" sz="1600" kern="1200" dirty="0">
            <a:solidFill>
              <a:srgbClr val="C00000"/>
            </a:solidFill>
            <a:latin typeface="Segoe UI Black" panose="020B0A02040204020203" pitchFamily="34" charset="0"/>
            <a:ea typeface="Segoe UI Black" panose="020B0A02040204020203" pitchFamily="34" charset="0"/>
          </a:endParaRPr>
        </a:p>
      </dsp:txBody>
      <dsp:txXfrm>
        <a:off x="3529317" y="192522"/>
        <a:ext cx="4055022" cy="1559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10A68-DA3B-4F18-B990-9E7B721CBE3D}">
      <dsp:nvSpPr>
        <dsp:cNvPr id="0" name=""/>
        <dsp:cNvSpPr/>
      </dsp:nvSpPr>
      <dsp:spPr>
        <a:xfrm>
          <a:off x="0" y="259"/>
          <a:ext cx="2015772" cy="1438433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ТОЧЕЧНАЯ ИНКЛЮЗИЯ</a:t>
          </a:r>
          <a:endParaRPr lang="ru-RU" sz="1800" kern="1200" dirty="0">
            <a:solidFill>
              <a:srgbClr val="0070C0"/>
            </a:solidFill>
          </a:endParaRPr>
        </a:p>
      </dsp:txBody>
      <dsp:txXfrm>
        <a:off x="42130" y="42389"/>
        <a:ext cx="1931512" cy="1354173"/>
      </dsp:txXfrm>
    </dsp:sp>
    <dsp:sp modelId="{2231C5E8-ADAF-48CE-A8F5-D500B8F03114}">
      <dsp:nvSpPr>
        <dsp:cNvPr id="0" name=""/>
        <dsp:cNvSpPr/>
      </dsp:nvSpPr>
      <dsp:spPr>
        <a:xfrm rot="560">
          <a:off x="2255141" y="422449"/>
          <a:ext cx="576663" cy="59455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255141" y="541345"/>
        <a:ext cx="403664" cy="356732"/>
      </dsp:txXfrm>
    </dsp:sp>
    <dsp:sp modelId="{4947EC1B-2AC5-4279-9B54-20E68044DFE1}">
      <dsp:nvSpPr>
        <dsp:cNvPr id="0" name=""/>
        <dsp:cNvSpPr/>
      </dsp:nvSpPr>
      <dsp:spPr>
        <a:xfrm>
          <a:off x="3103815" y="863"/>
          <a:ext cx="3223313" cy="1438433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массовые событийные  и образовательные мероприятия</a:t>
          </a:r>
          <a:endParaRPr lang="ru-RU" sz="1600" kern="1200" dirty="0"/>
        </a:p>
      </dsp:txBody>
      <dsp:txXfrm>
        <a:off x="3145945" y="42993"/>
        <a:ext cx="3139053" cy="13541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FAE54-F9BE-40F4-97F1-E9AE086AC1AD}">
      <dsp:nvSpPr>
        <dsp:cNvPr id="0" name=""/>
        <dsp:cNvSpPr/>
      </dsp:nvSpPr>
      <dsp:spPr>
        <a:xfrm>
          <a:off x="0" y="288042"/>
          <a:ext cx="8685032" cy="46800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1.  Интеграция детей </a:t>
          </a:r>
          <a:r>
            <a:rPr lang="ru-RU" sz="2000" b="1" kern="1200">
              <a:solidFill>
                <a:schemeClr val="tx1"/>
              </a:solidFill>
            </a:rPr>
            <a:t>с </a:t>
          </a:r>
          <a:r>
            <a:rPr lang="ru-RU" sz="2000" b="1" kern="1200" smtClean="0">
              <a:solidFill>
                <a:schemeClr val="tx1"/>
              </a:solidFill>
            </a:rPr>
            <a:t>ОВ </a:t>
          </a:r>
          <a:r>
            <a:rPr lang="ru-RU" sz="2000" b="1" kern="1200" dirty="0">
              <a:solidFill>
                <a:schemeClr val="tx1"/>
              </a:solidFill>
            </a:rPr>
            <a:t>в среду здоровых сверстников.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2. Разработка системы активизации работы с детьми ОВЗ в ДОУ.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3.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Усиление взаимодействия дошкольного образовательного учреждения с семьями детей с особыми образовательными потребностями</a:t>
          </a:r>
          <a:endParaRPr lang="ru-RU" sz="2000" b="1" kern="1200" dirty="0">
            <a:solidFill>
              <a:schemeClr val="tx1"/>
            </a:solidFill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 4. Активное вовлечение детей с ОВЗ в подготовку и проведение массовых мероприятий с воспитанниками, участие в конкурсах, смотрах, фестивалях, соревнованиях, олимпиадах и других формах дополнительного образования на муниципальном, региональном и федеральном уровнях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</a:endParaRPr>
        </a:p>
      </dsp:txBody>
      <dsp:txXfrm>
        <a:off x="2248263" y="288042"/>
        <a:ext cx="6436769" cy="4680095"/>
      </dsp:txXfrm>
    </dsp:sp>
    <dsp:sp modelId="{85749855-2332-4596-A3FF-9063EAB06D18}">
      <dsp:nvSpPr>
        <dsp:cNvPr id="0" name=""/>
        <dsp:cNvSpPr/>
      </dsp:nvSpPr>
      <dsp:spPr>
        <a:xfrm>
          <a:off x="280747" y="1380050"/>
          <a:ext cx="1968636" cy="167557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FA46-475A-4722-929B-4517F3AF2837}">
      <dsp:nvSpPr>
        <dsp:cNvPr id="0" name=""/>
        <dsp:cNvSpPr/>
      </dsp:nvSpPr>
      <dsp:spPr>
        <a:xfrm>
          <a:off x="0" y="0"/>
          <a:ext cx="6789840" cy="170902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rgbClr val="C00000"/>
              </a:solidFill>
            </a:rPr>
            <a:t>Роль дополнительного образования с детьми ОВЗ </a:t>
          </a:r>
        </a:p>
      </dsp:txBody>
      <dsp:txXfrm>
        <a:off x="83428" y="83428"/>
        <a:ext cx="6622984" cy="1542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FAE54-F9BE-40F4-97F1-E9AE086AC1AD}">
      <dsp:nvSpPr>
        <dsp:cNvPr id="0" name=""/>
        <dsp:cNvSpPr/>
      </dsp:nvSpPr>
      <dsp:spPr>
        <a:xfrm>
          <a:off x="0" y="0"/>
          <a:ext cx="8685032" cy="51075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1.Создание условий для  получения дополнительного образования детям с особыми образовательными потребностями,  вне зависимости посещают они МДОБУ №125 или нет.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2. Обучение кадров по направлениям дополнительного образования.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3.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Разработка адаптированных программ дополнительного образования детей дошкольного возраста. 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 4. Расширение сети социальных партнеров, разделяющих стремление к  формированию положительного отношения к проблеме обучения детей с ОВЗ и толерантности в окружающем социуме.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5. Создание системы работы и необходимых условий для достижения успеха в образовании всеми без исключения детьми, независимо от их индивидуальных особенностей, психических и физических возможностей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247264" y="0"/>
        <a:ext cx="6437768" cy="5107583"/>
      </dsp:txXfrm>
    </dsp:sp>
    <dsp:sp modelId="{85749855-2332-4596-A3FF-9063EAB06D18}">
      <dsp:nvSpPr>
        <dsp:cNvPr id="0" name=""/>
        <dsp:cNvSpPr/>
      </dsp:nvSpPr>
      <dsp:spPr>
        <a:xfrm>
          <a:off x="332102" y="1656186"/>
          <a:ext cx="1880500" cy="12632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FA46-475A-4722-929B-4517F3AF2837}">
      <dsp:nvSpPr>
        <dsp:cNvPr id="0" name=""/>
        <dsp:cNvSpPr/>
      </dsp:nvSpPr>
      <dsp:spPr>
        <a:xfrm>
          <a:off x="0" y="227231"/>
          <a:ext cx="7128790" cy="1176926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rgbClr val="C00000"/>
              </a:solidFill>
            </a:rPr>
            <a:t>Приоритетные направления дополнительного образования в условиях инклюзивной практики </a:t>
          </a:r>
        </a:p>
      </dsp:txBody>
      <dsp:txXfrm>
        <a:off x="57453" y="284684"/>
        <a:ext cx="7013884" cy="1062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18649-0216-44C5-B36D-4A87D4ED1423}">
      <dsp:nvSpPr>
        <dsp:cNvPr id="0" name=""/>
        <dsp:cNvSpPr/>
      </dsp:nvSpPr>
      <dsp:spPr>
        <a:xfrm>
          <a:off x="2630750" y="2485209"/>
          <a:ext cx="503365" cy="1170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682" y="0"/>
              </a:lnTo>
              <a:lnTo>
                <a:pt x="251682" y="1170091"/>
              </a:lnTo>
              <a:lnTo>
                <a:pt x="503365" y="1170091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B09CB-7034-4866-A586-48624C443B31}">
      <dsp:nvSpPr>
        <dsp:cNvPr id="0" name=""/>
        <dsp:cNvSpPr/>
      </dsp:nvSpPr>
      <dsp:spPr>
        <a:xfrm>
          <a:off x="5650944" y="2573064"/>
          <a:ext cx="503365" cy="2188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682" y="0"/>
              </a:lnTo>
              <a:lnTo>
                <a:pt x="251682" y="2188792"/>
              </a:lnTo>
              <a:lnTo>
                <a:pt x="503365" y="2188792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2103-4E25-4263-8567-759FFC2BC136}">
      <dsp:nvSpPr>
        <dsp:cNvPr id="0" name=""/>
        <dsp:cNvSpPr/>
      </dsp:nvSpPr>
      <dsp:spPr>
        <a:xfrm>
          <a:off x="5650944" y="2573064"/>
          <a:ext cx="503365" cy="932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682" y="0"/>
              </a:lnTo>
              <a:lnTo>
                <a:pt x="251682" y="932752"/>
              </a:lnTo>
              <a:lnTo>
                <a:pt x="503365" y="932752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3DF5C-331B-41A9-82DC-27B6D8545F35}">
      <dsp:nvSpPr>
        <dsp:cNvPr id="0" name=""/>
        <dsp:cNvSpPr/>
      </dsp:nvSpPr>
      <dsp:spPr>
        <a:xfrm>
          <a:off x="5650944" y="1958860"/>
          <a:ext cx="503365" cy="614204"/>
        </a:xfrm>
        <a:custGeom>
          <a:avLst/>
          <a:gdLst/>
          <a:ahLst/>
          <a:cxnLst/>
          <a:rect l="0" t="0" r="0" b="0"/>
          <a:pathLst>
            <a:path>
              <a:moveTo>
                <a:pt x="0" y="614204"/>
              </a:moveTo>
              <a:lnTo>
                <a:pt x="251682" y="614204"/>
              </a:lnTo>
              <a:lnTo>
                <a:pt x="251682" y="0"/>
              </a:lnTo>
              <a:lnTo>
                <a:pt x="503365" y="0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B467A-E033-44EA-AE0B-30A62DD241C4}">
      <dsp:nvSpPr>
        <dsp:cNvPr id="0" name=""/>
        <dsp:cNvSpPr/>
      </dsp:nvSpPr>
      <dsp:spPr>
        <a:xfrm>
          <a:off x="5650944" y="484990"/>
          <a:ext cx="503365" cy="2088074"/>
        </a:xfrm>
        <a:custGeom>
          <a:avLst/>
          <a:gdLst/>
          <a:ahLst/>
          <a:cxnLst/>
          <a:rect l="0" t="0" r="0" b="0"/>
          <a:pathLst>
            <a:path>
              <a:moveTo>
                <a:pt x="0" y="2088074"/>
              </a:moveTo>
              <a:lnTo>
                <a:pt x="251682" y="2088074"/>
              </a:lnTo>
              <a:lnTo>
                <a:pt x="251682" y="0"/>
              </a:lnTo>
              <a:lnTo>
                <a:pt x="503365" y="0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BF355-456D-4F11-BCAF-62A54DD3C6AA}">
      <dsp:nvSpPr>
        <dsp:cNvPr id="0" name=""/>
        <dsp:cNvSpPr/>
      </dsp:nvSpPr>
      <dsp:spPr>
        <a:xfrm>
          <a:off x="2630750" y="2439489"/>
          <a:ext cx="503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682" y="45720"/>
              </a:lnTo>
              <a:lnTo>
                <a:pt x="251682" y="133575"/>
              </a:lnTo>
              <a:lnTo>
                <a:pt x="503365" y="133575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021D5-F9B0-4064-9231-B044107ACF46}">
      <dsp:nvSpPr>
        <dsp:cNvPr id="0" name=""/>
        <dsp:cNvSpPr/>
      </dsp:nvSpPr>
      <dsp:spPr>
        <a:xfrm>
          <a:off x="2630750" y="1402973"/>
          <a:ext cx="503365" cy="1082235"/>
        </a:xfrm>
        <a:custGeom>
          <a:avLst/>
          <a:gdLst/>
          <a:ahLst/>
          <a:cxnLst/>
          <a:rect l="0" t="0" r="0" b="0"/>
          <a:pathLst>
            <a:path>
              <a:moveTo>
                <a:pt x="0" y="1082235"/>
              </a:moveTo>
              <a:lnTo>
                <a:pt x="251682" y="1082235"/>
              </a:lnTo>
              <a:lnTo>
                <a:pt x="251682" y="0"/>
              </a:lnTo>
              <a:lnTo>
                <a:pt x="503365" y="0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876F3-0493-4621-BE98-1EB258B23995}">
      <dsp:nvSpPr>
        <dsp:cNvPr id="0" name=""/>
        <dsp:cNvSpPr/>
      </dsp:nvSpPr>
      <dsp:spPr>
        <a:xfrm>
          <a:off x="113922" y="1874074"/>
          <a:ext cx="2516827" cy="1222270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solidFill>
            <a:srgbClr val="0070C0"/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</a:rPr>
            <a:t>Дополнительное образование</a:t>
          </a:r>
        </a:p>
      </dsp:txBody>
      <dsp:txXfrm>
        <a:off x="113922" y="1874074"/>
        <a:ext cx="2516827" cy="1222270"/>
      </dsp:txXfrm>
    </dsp:sp>
    <dsp:sp modelId="{59961A19-8AFE-4CB7-9306-7C0CB440E8C3}">
      <dsp:nvSpPr>
        <dsp:cNvPr id="0" name=""/>
        <dsp:cNvSpPr/>
      </dsp:nvSpPr>
      <dsp:spPr>
        <a:xfrm>
          <a:off x="3134116" y="931301"/>
          <a:ext cx="2516827" cy="943343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Дети групп комбинированной направленности с включением детей с ЗПР и ТНР, РАС, детей с инвалидностью</a:t>
          </a:r>
        </a:p>
      </dsp:txBody>
      <dsp:txXfrm>
        <a:off x="3134116" y="931301"/>
        <a:ext cx="2516827" cy="943343"/>
      </dsp:txXfrm>
    </dsp:sp>
    <dsp:sp modelId="{561A4B48-72FC-475C-9496-36A20AAF7B43}">
      <dsp:nvSpPr>
        <dsp:cNvPr id="0" name=""/>
        <dsp:cNvSpPr/>
      </dsp:nvSpPr>
      <dsp:spPr>
        <a:xfrm>
          <a:off x="3134116" y="2189248"/>
          <a:ext cx="2516827" cy="767632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</a:t>
          </a:r>
          <a:r>
            <a:rPr lang="ru-RU" sz="1400" b="1" kern="1200" dirty="0"/>
            <a:t>Дети из групп компенсирующей направленности и общеразвивающих групп</a:t>
          </a:r>
        </a:p>
      </dsp:txBody>
      <dsp:txXfrm>
        <a:off x="3134116" y="2189248"/>
        <a:ext cx="2516827" cy="767632"/>
      </dsp:txXfrm>
    </dsp:sp>
    <dsp:sp modelId="{4116C82A-5A5C-4012-B76E-F2F8FBF89505}">
      <dsp:nvSpPr>
        <dsp:cNvPr id="0" name=""/>
        <dsp:cNvSpPr/>
      </dsp:nvSpPr>
      <dsp:spPr>
        <a:xfrm>
          <a:off x="6154309" y="456"/>
          <a:ext cx="2552239" cy="969066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600" kern="1200" dirty="0"/>
            <a:t>Переход от традиционного информационно-накопительного обучения к развивающему обучению</a:t>
          </a:r>
        </a:p>
      </dsp:txBody>
      <dsp:txXfrm>
        <a:off x="6154309" y="456"/>
        <a:ext cx="2552239" cy="969066"/>
      </dsp:txXfrm>
    </dsp:sp>
    <dsp:sp modelId="{260DAF1C-FF7F-479D-B2DA-E84D9B612743}">
      <dsp:nvSpPr>
        <dsp:cNvPr id="0" name=""/>
        <dsp:cNvSpPr/>
      </dsp:nvSpPr>
      <dsp:spPr>
        <a:xfrm>
          <a:off x="6154309" y="1284127"/>
          <a:ext cx="2460073" cy="1349467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6154309" y="1284127"/>
        <a:ext cx="2460073" cy="1349467"/>
      </dsp:txXfrm>
    </dsp:sp>
    <dsp:sp modelId="{E174E24E-1266-4336-A184-F5E6BD29990B}">
      <dsp:nvSpPr>
        <dsp:cNvPr id="0" name=""/>
        <dsp:cNvSpPr/>
      </dsp:nvSpPr>
      <dsp:spPr>
        <a:xfrm>
          <a:off x="6154309" y="2948197"/>
          <a:ext cx="2516827" cy="1115239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</a:t>
          </a:r>
          <a:r>
            <a:rPr lang="ru-RU" sz="1600" kern="1200" dirty="0"/>
            <a:t>самостоятельности, активности, стремление к самовыражению своей  личности</a:t>
          </a:r>
        </a:p>
      </dsp:txBody>
      <dsp:txXfrm>
        <a:off x="6154309" y="2948197"/>
        <a:ext cx="2516827" cy="1115239"/>
      </dsp:txXfrm>
    </dsp:sp>
    <dsp:sp modelId="{8F7913FC-CE02-4A1E-9FB3-918DF27B85C9}">
      <dsp:nvSpPr>
        <dsp:cNvPr id="0" name=""/>
        <dsp:cNvSpPr/>
      </dsp:nvSpPr>
      <dsp:spPr>
        <a:xfrm>
          <a:off x="6154309" y="4378040"/>
          <a:ext cx="2516827" cy="767632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 </a:t>
          </a:r>
          <a:endParaRPr lang="ru-RU" sz="1600" kern="1200" dirty="0">
            <a:solidFill>
              <a:schemeClr val="bg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Технология коллективного </a:t>
          </a:r>
          <a:r>
            <a:rPr lang="ru-RU" sz="1600" kern="1200" dirty="0" smtClean="0"/>
            <a:t>взаимодействия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6154309" y="4378040"/>
        <a:ext cx="2516827" cy="767632"/>
      </dsp:txXfrm>
    </dsp:sp>
    <dsp:sp modelId="{8CACB720-25DB-4353-894F-3429CCFAF6EB}">
      <dsp:nvSpPr>
        <dsp:cNvPr id="0" name=""/>
        <dsp:cNvSpPr/>
      </dsp:nvSpPr>
      <dsp:spPr>
        <a:xfrm>
          <a:off x="3134116" y="3271484"/>
          <a:ext cx="2516827" cy="767632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Дети не посещающие ДОУ или дети из других дошкольных организаций</a:t>
          </a:r>
        </a:p>
      </dsp:txBody>
      <dsp:txXfrm>
        <a:off x="3134116" y="3271484"/>
        <a:ext cx="2516827" cy="767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AA3A-0E1C-43E6-B8A8-96EE46E36437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587AF-86A5-4ABD-A4B1-983861884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3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87AF-86A5-4ABD-A4B1-98386188483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1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87AF-86A5-4ABD-A4B1-98386188483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3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87AF-86A5-4ABD-A4B1-98386188483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1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time_continue=4&amp;v=ymGWH9A3GXA&amp;feature=emb_log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QuickStyle" Target="../diagrams/quickStyle13.xml"/><Relationship Id="rId5" Type="http://schemas.openxmlformats.org/officeDocument/2006/relationships/diagramQuickStyle" Target="../diagrams/quickStyle12.xml"/><Relationship Id="rId10" Type="http://schemas.openxmlformats.org/officeDocument/2006/relationships/diagramLayout" Target="../diagrams/layout13.xml"/><Relationship Id="rId4" Type="http://schemas.openxmlformats.org/officeDocument/2006/relationships/diagramLayout" Target="../diagrams/layout12.xml"/><Relationship Id="rId9" Type="http://schemas.openxmlformats.org/officeDocument/2006/relationships/diagramData" Target="../diagrams/data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18202" y="1411734"/>
            <a:ext cx="9025797" cy="165722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7571"/>
            <a:ext cx="9252520" cy="12989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matte">
              <a:bevelT w="38100" h="38100"/>
              <a:contourClr>
                <a:schemeClr val="bg1"/>
              </a:contourClr>
            </a:sp3d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en-US" sz="2400" b="1" dirty="0">
                <a:ln w="0" cmpd="sng"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ru-RU" sz="3100" b="1" dirty="0">
                <a:ln w="0" cmpd="sng">
                  <a:noFill/>
                </a:ln>
                <a:solidFill>
                  <a:srgbClr val="C00000"/>
                </a:solidFill>
                <a:effectLst/>
              </a:rPr>
              <a:t>Инновационные технологии в дополнительном образовании </a:t>
            </a:r>
            <a:r>
              <a:rPr lang="ru-RU" sz="3100" b="1" dirty="0" smtClean="0">
                <a:ln w="0" cmpd="sng">
                  <a:noFill/>
                </a:ln>
                <a:solidFill>
                  <a:srgbClr val="C00000"/>
                </a:solidFill>
                <a:effectLst/>
              </a:rPr>
              <a:t>детей в условиях инклюзивного образования детей с ограниченными возможностями здоровья </a:t>
            </a:r>
            <a:r>
              <a:rPr lang="ru-RU" sz="3100" dirty="0">
                <a:effectLst/>
              </a:rPr>
              <a:t>.</a:t>
            </a:r>
            <a:endParaRPr lang="ru-RU" sz="3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50155369"/>
              </p:ext>
            </p:extLst>
          </p:nvPr>
        </p:nvGraphicFramePr>
        <p:xfrm>
          <a:off x="251520" y="122148"/>
          <a:ext cx="864096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60648"/>
            <a:ext cx="1547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User\Desktop\сайт садик\призентация\дети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78457"/>
            <a:ext cx="6790151" cy="41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6093296"/>
            <a:ext cx="8928992" cy="6926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Учитель-логопед МДОБУ №125 Игумнова Анна Геннадьевна</a:t>
            </a:r>
          </a:p>
        </p:txBody>
      </p:sp>
    </p:spTree>
    <p:extLst>
      <p:ext uri="{BB962C8B-B14F-4D97-AF65-F5344CB8AC3E}">
        <p14:creationId xmlns:p14="http://schemas.microsoft.com/office/powerpoint/2010/main" val="347307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8906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8568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624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айт садик\призентация\1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4" y="3356992"/>
            <a:ext cx="5155753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apf.mail.ru/cgi-bin/readmsg?id=15878091701996936038;0;5&amp;exif=1&amp;full=1&amp;x-email=sveta.kazantseva.63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apf.mail.ru/cgi-bin/readmsg?id=15878091701996936038;0;3&amp;exif=1&amp;full=1&amp;x-email=sveta.kazantseva.63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esktop\IMG_6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4389"/>
            <a:ext cx="3960440" cy="282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C:\Desktop\readms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1" y="54000"/>
            <a:ext cx="3240360" cy="208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30" name="Picture 6" descr="C:\Desktop\IMG_60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20" y="1628800"/>
            <a:ext cx="3528392" cy="2229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4516377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hlinkClick r:id="rId7"/>
              </a:rPr>
              <a:t>Видеоролик: визитная карточка детского сада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2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971600" y="275928"/>
            <a:ext cx="6264696" cy="936104"/>
            <a:chOff x="0" y="0"/>
            <a:chExt cx="4930710" cy="631800"/>
          </a:xfrm>
          <a:scene3d>
            <a:camera prst="orthographicFront"/>
            <a:lightRig rig="threeP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0"/>
              <a:ext cx="4930710" cy="631800"/>
            </a:xfrm>
            <a:prstGeom prst="roundRect">
              <a:avLst/>
            </a:prstGeom>
            <a:blipFill rotWithShape="0"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  <a:sp3d>
              <a:bevelT prst="slop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0842" y="30842"/>
              <a:ext cx="4869026" cy="5701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b="1" dirty="0">
                  <a:solidFill>
                    <a:srgbClr val="C00000"/>
                  </a:solidFill>
                </a:rPr>
                <a:t>Организация </a:t>
              </a:r>
              <a:br>
                <a:rPr lang="ru-RU" sz="3100" b="1" dirty="0">
                  <a:solidFill>
                    <a:srgbClr val="C00000"/>
                  </a:solidFill>
                </a:rPr>
              </a:br>
              <a:r>
                <a:rPr lang="ru-RU" sz="3100" b="1" dirty="0">
                  <a:solidFill>
                    <a:srgbClr val="C00000"/>
                  </a:solidFill>
                </a:rPr>
                <a:t>инклюзивного образования</a:t>
              </a:r>
            </a:p>
          </p:txBody>
        </p:sp>
      </p:grpSp>
      <p:graphicFrame>
        <p:nvGraphicFramePr>
          <p:cNvPr id="17" name="Схема 16"/>
          <p:cNvGraphicFramePr/>
          <p:nvPr/>
        </p:nvGraphicFramePr>
        <p:xfrm>
          <a:off x="971600" y="1340768"/>
          <a:ext cx="8044177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259632" y="3140968"/>
          <a:ext cx="763284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1763688" y="5085184"/>
          <a:ext cx="6327129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3" name="Picture 2" descr="C:\Users\User\Desktop\сайт садик\призентация\инк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1763688" cy="20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67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1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18631900"/>
              </p:ext>
            </p:extLst>
          </p:nvPr>
        </p:nvGraphicFramePr>
        <p:xfrm>
          <a:off x="279455" y="1628800"/>
          <a:ext cx="8685033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01" y="50877"/>
            <a:ext cx="1679168" cy="143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111426683"/>
              </p:ext>
            </p:extLst>
          </p:nvPr>
        </p:nvGraphicFramePr>
        <p:xfrm>
          <a:off x="611560" y="50878"/>
          <a:ext cx="6789841" cy="171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438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42090045"/>
              </p:ext>
            </p:extLst>
          </p:nvPr>
        </p:nvGraphicFramePr>
        <p:xfrm>
          <a:off x="279455" y="1628800"/>
          <a:ext cx="8685033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01" y="50877"/>
            <a:ext cx="1679168" cy="143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/>
        </p:nvGraphicFramePr>
        <p:xfrm>
          <a:off x="395536" y="116632"/>
          <a:ext cx="7128791" cy="164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7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9" y="702732"/>
            <a:ext cx="3246335" cy="232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9" y="4509120"/>
            <a:ext cx="3220465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437235662"/>
              </p:ext>
            </p:extLst>
          </p:nvPr>
        </p:nvGraphicFramePr>
        <p:xfrm>
          <a:off x="144016" y="1268760"/>
          <a:ext cx="8820472" cy="514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57168561"/>
              </p:ext>
            </p:extLst>
          </p:nvPr>
        </p:nvGraphicFramePr>
        <p:xfrm>
          <a:off x="2411760" y="44649"/>
          <a:ext cx="531848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9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67"/>
            <a:ext cx="1656184" cy="14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0C12B36-74D3-492C-8242-905CBC3D1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3" cy="597606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1841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4-конечная звезда 30"/>
          <p:cNvSpPr/>
          <p:nvPr/>
        </p:nvSpPr>
        <p:spPr>
          <a:xfrm>
            <a:off x="3353321" y="2600254"/>
            <a:ext cx="2501593" cy="2391617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780894" y="1035233"/>
            <a:ext cx="6078013" cy="5651301"/>
            <a:chOff x="1267979" y="802959"/>
            <a:chExt cx="6997953" cy="6506655"/>
          </a:xfrm>
        </p:grpSpPr>
        <p:sp>
          <p:nvSpPr>
            <p:cNvPr id="12" name="Овал 11"/>
            <p:cNvSpPr/>
            <p:nvPr/>
          </p:nvSpPr>
          <p:spPr>
            <a:xfrm>
              <a:off x="3233138" y="2708920"/>
              <a:ext cx="2490990" cy="2490990"/>
            </a:xfrm>
            <a:prstGeom prst="ellipse">
              <a:avLst/>
            </a:prstGeom>
            <a:ln>
              <a:solidFill>
                <a:schemeClr val="bg1">
                  <a:alpha val="31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179680" y="1650159"/>
              <a:ext cx="4603209" cy="460851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2929880" y="5417383"/>
              <a:ext cx="3390458" cy="1892231"/>
            </a:xfrm>
            <a:prstGeom prst="ellipse">
              <a:avLst/>
            </a:prstGeom>
            <a:ln>
              <a:solidFill>
                <a:srgbClr val="0000FF">
                  <a:alpha val="31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Кинезиология</a:t>
              </a:r>
            </a:p>
          </p:txBody>
        </p:sp>
        <p:sp>
          <p:nvSpPr>
            <p:cNvPr id="5" name="Овал 4"/>
            <p:cNvSpPr/>
            <p:nvPr/>
          </p:nvSpPr>
          <p:spPr>
            <a:xfrm>
              <a:off x="5489428" y="3842714"/>
              <a:ext cx="2776504" cy="2085464"/>
            </a:xfrm>
            <a:prstGeom prst="ellipse">
              <a:avLst/>
            </a:prstGeom>
            <a:ln>
              <a:solidFill>
                <a:schemeClr val="bg1">
                  <a:alpha val="31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«Мастерская  </a:t>
              </a:r>
            </a:p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юного художника»</a:t>
              </a:r>
            </a:p>
          </p:txBody>
        </p:sp>
        <p:sp>
          <p:nvSpPr>
            <p:cNvPr id="6" name="Овал 5"/>
            <p:cNvSpPr/>
            <p:nvPr/>
          </p:nvSpPr>
          <p:spPr>
            <a:xfrm>
              <a:off x="2774994" y="802959"/>
              <a:ext cx="3316272" cy="1894580"/>
            </a:xfrm>
            <a:prstGeom prst="ellipse">
              <a:avLst/>
            </a:prstGeom>
            <a:ln>
              <a:solidFill>
                <a:schemeClr val="bg1">
                  <a:alpha val="31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«Развивающие игры </a:t>
              </a:r>
              <a:r>
                <a:rPr lang="ru-RU" sz="1600" b="1" dirty="0" err="1">
                  <a:solidFill>
                    <a:srgbClr val="C00000"/>
                  </a:solidFill>
                  <a:latin typeface="Arial Black" panose="020B0A04020102020204" pitchFamily="34" charset="0"/>
                </a:rPr>
                <a:t>Воскобовича</a:t>
              </a:r>
              <a:r>
                <a:rPr lang="ru-RU" sz="16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»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1267979" y="2065080"/>
              <a:ext cx="2092620" cy="1986736"/>
            </a:xfrm>
            <a:prstGeom prst="ellipse">
              <a:avLst/>
            </a:prstGeom>
            <a:ln>
              <a:solidFill>
                <a:schemeClr val="bg1">
                  <a:alpha val="31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Хоровое пение</a:t>
              </a:r>
            </a:p>
          </p:txBody>
        </p:sp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55345944"/>
              </p:ext>
            </p:extLst>
          </p:nvPr>
        </p:nvGraphicFramePr>
        <p:xfrm>
          <a:off x="457200" y="58614"/>
          <a:ext cx="8579296" cy="107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Овал 26"/>
          <p:cNvSpPr/>
          <p:nvPr/>
        </p:nvSpPr>
        <p:spPr>
          <a:xfrm>
            <a:off x="1187624" y="1280674"/>
            <a:ext cx="6881674" cy="5497917"/>
          </a:xfrm>
          <a:prstGeom prst="ellipse">
            <a:avLst/>
          </a:prstGeom>
          <a:noFill/>
          <a:ln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Блок-схема: память с посл. доступом 3"/>
          <p:cNvSpPr/>
          <p:nvPr/>
        </p:nvSpPr>
        <p:spPr>
          <a:xfrm>
            <a:off x="437051" y="883646"/>
            <a:ext cx="1741870" cy="1521604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Инклюзивное сопровождение детей с ОВЗ</a:t>
            </a:r>
          </a:p>
        </p:txBody>
      </p:sp>
      <p:sp>
        <p:nvSpPr>
          <p:cNvPr id="37" name="Блок-схема: память с посл. доступом 36"/>
          <p:cNvSpPr/>
          <p:nvPr/>
        </p:nvSpPr>
        <p:spPr>
          <a:xfrm>
            <a:off x="-56144" y="4359330"/>
            <a:ext cx="1929552" cy="1833976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Материально-техническое обеспечение ДОУ</a:t>
            </a: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69709" y="2471483"/>
            <a:ext cx="1905145" cy="1887846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Предметно-пространственная среда</a:t>
            </a:r>
          </a:p>
        </p:txBody>
      </p:sp>
      <p:sp>
        <p:nvSpPr>
          <p:cNvPr id="38" name="Блок-схема: память с посл. доступом 37"/>
          <p:cNvSpPr/>
          <p:nvPr/>
        </p:nvSpPr>
        <p:spPr>
          <a:xfrm>
            <a:off x="1763689" y="5378605"/>
            <a:ext cx="1734228" cy="1419755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Финансовое обеспечение</a:t>
            </a:r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 rot="10800000" flipV="1">
            <a:off x="6991592" y="996898"/>
            <a:ext cx="1828279" cy="1668068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Психолого- педагогическое сопровождение детей с ОВЗ</a:t>
            </a:r>
          </a:p>
        </p:txBody>
      </p:sp>
      <p:sp>
        <p:nvSpPr>
          <p:cNvPr id="40" name="Блок-схема: память с посл. доступом 39"/>
          <p:cNvSpPr/>
          <p:nvPr/>
        </p:nvSpPr>
        <p:spPr>
          <a:xfrm rot="10800000" flipV="1">
            <a:off x="7168712" y="2865974"/>
            <a:ext cx="2144354" cy="1665932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Кадровое сопровождение </a:t>
            </a:r>
          </a:p>
        </p:txBody>
      </p:sp>
      <p:sp>
        <p:nvSpPr>
          <p:cNvPr id="41" name="Блок-схема: память с посл. доступом 40"/>
          <p:cNvSpPr/>
          <p:nvPr/>
        </p:nvSpPr>
        <p:spPr>
          <a:xfrm rot="10800000" flipV="1">
            <a:off x="7311873" y="4551676"/>
            <a:ext cx="2001193" cy="1747803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Сетевое </a:t>
            </a:r>
            <a:r>
              <a:rPr lang="ru-RU" sz="1300" b="1" dirty="0">
                <a:solidFill>
                  <a:schemeClr val="tx1"/>
                </a:solidFill>
              </a:rPr>
              <a:t>взаимодействие</a:t>
            </a:r>
          </a:p>
        </p:txBody>
      </p:sp>
      <p:sp>
        <p:nvSpPr>
          <p:cNvPr id="43" name="Блок-схема: память с посл. доступом 42"/>
          <p:cNvSpPr/>
          <p:nvPr/>
        </p:nvSpPr>
        <p:spPr>
          <a:xfrm rot="10800000" flipV="1">
            <a:off x="5816520" y="5378605"/>
            <a:ext cx="1707808" cy="1419755"/>
          </a:xfrm>
          <a:prstGeom prst="flowChartMagnetic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Трансляция опыта 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6A53B334-21B4-48F7-8FD4-02AF460B14D2}"/>
              </a:ext>
            </a:extLst>
          </p:cNvPr>
          <p:cNvSpPr/>
          <p:nvPr/>
        </p:nvSpPr>
        <p:spPr>
          <a:xfrm>
            <a:off x="5468603" y="2109738"/>
            <a:ext cx="1895507" cy="1635831"/>
          </a:xfrm>
          <a:prstGeom prst="ellipse">
            <a:avLst/>
          </a:prstGeom>
          <a:ln>
            <a:solidFill>
              <a:srgbClr val="0000FF">
                <a:alpha val="31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«Азбука танца»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C4967DF5-663A-4557-82B6-E373FC44D2B3}"/>
              </a:ext>
            </a:extLst>
          </p:cNvPr>
          <p:cNvSpPr/>
          <p:nvPr/>
        </p:nvSpPr>
        <p:spPr>
          <a:xfrm>
            <a:off x="1619672" y="4007706"/>
            <a:ext cx="2472476" cy="1569619"/>
          </a:xfrm>
          <a:prstGeom prst="ellipse">
            <a:avLst/>
          </a:prstGeom>
          <a:ln>
            <a:solidFill>
              <a:srgbClr val="0000FF">
                <a:alpha val="31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Театральный кружок</a:t>
            </a:r>
          </a:p>
        </p:txBody>
      </p:sp>
      <p:pic>
        <p:nvPicPr>
          <p:cNvPr id="24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33" y="2598311"/>
            <a:ext cx="2336122" cy="21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8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8" grpId="0" animBg="1"/>
      <p:bldP spid="38" grpId="0" animBg="1"/>
      <p:bldP spid="10" grpId="0" animBg="1"/>
      <p:bldP spid="40" grpId="0" animBg="1"/>
      <p:bldP spid="41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61098486"/>
              </p:ext>
            </p:extLst>
          </p:nvPr>
        </p:nvGraphicFramePr>
        <p:xfrm>
          <a:off x="279455" y="1844824"/>
          <a:ext cx="861302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C:\Users\User\Desktop\сайт садик\призентация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01" y="50877"/>
            <a:ext cx="1679168" cy="143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63140976"/>
              </p:ext>
            </p:extLst>
          </p:nvPr>
        </p:nvGraphicFramePr>
        <p:xfrm>
          <a:off x="899592" y="260648"/>
          <a:ext cx="6120680" cy="118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139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6912</TotalTime>
  <Words>482</Words>
  <Application>Microsoft Office PowerPoint</Application>
  <PresentationFormat>Экран (4:3)</PresentationFormat>
  <Paragraphs>65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  Инновационные технологии в дополнительном образовании детей в условиях инклюзивного образования детей с ограниченными возможностями здоровья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бюджетное учреждение детский сад комбинированного вида  №125 г.Сочи</dc:title>
  <dc:creator>User</dc:creator>
  <cp:lastModifiedBy>User</cp:lastModifiedBy>
  <cp:revision>517</cp:revision>
  <cp:lastPrinted>2020-11-06T06:08:45Z</cp:lastPrinted>
  <dcterms:created xsi:type="dcterms:W3CDTF">2017-06-07T10:59:38Z</dcterms:created>
  <dcterms:modified xsi:type="dcterms:W3CDTF">2021-10-06T12:53:32Z</dcterms:modified>
</cp:coreProperties>
</file>