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6" r:id="rId2"/>
    <p:sldId id="388" r:id="rId3"/>
    <p:sldId id="385" r:id="rId4"/>
    <p:sldId id="386" r:id="rId5"/>
    <p:sldId id="258" r:id="rId6"/>
    <p:sldId id="390" r:id="rId7"/>
    <p:sldId id="389" r:id="rId8"/>
    <p:sldId id="387" r:id="rId9"/>
    <p:sldId id="391" r:id="rId10"/>
    <p:sldId id="38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BB3"/>
    <a:srgbClr val="F1ADDE"/>
    <a:srgbClr val="1A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413" autoAdjust="0"/>
  </p:normalViewPr>
  <p:slideViewPr>
    <p:cSldViewPr>
      <p:cViewPr>
        <p:scale>
          <a:sx n="121" d="100"/>
          <a:sy n="121" d="100"/>
        </p:scale>
        <p:origin x="-126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2013-2014 учебный год</c:v>
                </c:pt>
                <c:pt idx="1">
                  <c:v>2014-2015 учебный год</c:v>
                </c:pt>
                <c:pt idx="2">
                  <c:v>2016-2017 учебный год</c:v>
                </c:pt>
                <c:pt idx="3">
                  <c:v>2018-2019 учебный год</c:v>
                </c:pt>
                <c:pt idx="4">
                  <c:v>2019-2020 учебный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137</c:v>
                </c:pt>
                <c:pt idx="1">
                  <c:v>142</c:v>
                </c:pt>
                <c:pt idx="2">
                  <c:v>168</c:v>
                </c:pt>
                <c:pt idx="3">
                  <c:v>254</c:v>
                </c:pt>
                <c:pt idx="4">
                  <c:v>308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2013-2014 учебный год</c:v>
                </c:pt>
                <c:pt idx="1">
                  <c:v>2014-2015 учебный год</c:v>
                </c:pt>
                <c:pt idx="2">
                  <c:v>2016-2017 учебный год</c:v>
                </c:pt>
                <c:pt idx="3">
                  <c:v>2018-2019 учебный год</c:v>
                </c:pt>
                <c:pt idx="4">
                  <c:v>2019-2020 учебный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2013-2014 учебный год</c:v>
                </c:pt>
                <c:pt idx="1">
                  <c:v>2014-2015 учебный год</c:v>
                </c:pt>
                <c:pt idx="2">
                  <c:v>2016-2017 учебный год</c:v>
                </c:pt>
                <c:pt idx="3">
                  <c:v>2018-2019 учебный год</c:v>
                </c:pt>
                <c:pt idx="4">
                  <c:v>2019-2020 учебный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20960"/>
        <c:axId val="70354816"/>
      </c:barChart>
      <c:catAx>
        <c:axId val="3372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70354816"/>
        <c:crosses val="autoZero"/>
        <c:auto val="1"/>
        <c:lblAlgn val="ctr"/>
        <c:lblOffset val="100"/>
        <c:noMultiLvlLbl val="0"/>
      </c:catAx>
      <c:valAx>
        <c:axId val="70354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2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11118-F4FA-4931-9784-A416C473BFF4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A92E6-168E-41EE-A83F-1A3A3D3730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25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DF073-286A-40BD-AEF9-8E9B2A1FC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2E946-CAEC-497F-907C-F77D26D65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938F-ADE9-43ED-B4DF-E4A2B6E5D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2154C-9479-4AC8-AAD3-0ECDB54E0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DF808-E8BE-44E0-87D9-196A9B03C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0A47A-EBD3-4195-AC25-3316DC4A3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1F493-CB4D-4244-BF01-5A3FF8230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9D79-5251-48BF-9555-AC106C237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DF5FD-2CDC-4EF2-BE1F-17D1B5713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56E89-6B35-4F2C-9821-41F06A3CB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663C-3224-4BEC-BF3E-EB00C7D5F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F2ED0D8-7BBD-421E-953C-1A5F7AEE8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253970"/>
            <a:ext cx="8208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образовательное бюджетное учреждение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комбинированного вида №125 г. Сочи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499412"/>
            <a:ext cx="79057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КОНСУЛЬТАЦИОННЫЙ  ЦЕНТР КАК ЭФФЕКТИВНЫЙ МЕХАНИЗМ ОКАЗАНИЯ СВОЕВРЕМЕННОЙ ПОМОЩИ РОДИТЕЛЯМ ДЕТЕЙ С ПРОБЛЕМАМИ В РАЗВИТИИ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заведующий МДОБУ №125 г. Сочи 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Казанцева Светлана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едоровна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3544492"/>
            <a:ext cx="4084984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44825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9171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Times New Roman" pitchFamily="18" charset="0"/>
              </a:rPr>
              <a:t>СПАСИБО </a:t>
            </a:r>
          </a:p>
          <a:p>
            <a:pPr algn="ctr" eaLnBrk="0" hangingPunct="0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9171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Times New Roman" pitchFamily="18" charset="0"/>
              </a:rPr>
              <a:t>за внимание!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B91713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034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539552" y="1238026"/>
            <a:ext cx="84244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lvl="2" indent="-457200" eaLnBrk="0" hangingPunct="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наиболее актуальных проблем в развитии современного образования является проблема обеспечения равных стартовых возможностей для детей при поступлении в школу.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всесторонней помощи родителям (законным представителям) детей раннего дошкольного возраста.</a:t>
            </a:r>
          </a:p>
          <a:p>
            <a:pPr marL="457200" indent="-457200">
              <a:buAutoNum type="arabicPeriod" startAt="2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 психолого-педагогической, методической и консультативной помощи родителям детей имеющим проблемы в развитии.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9120"/>
            <a:ext cx="2437226" cy="18153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4151113"/>
            <a:ext cx="56886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sz="1200" b="1" dirty="0">
                <a:solidFill>
                  <a:srgbClr val="C00000"/>
                </a:solidFill>
              </a:rPr>
              <a:t>Согласно пункту 3 статьи 64 ФЗ-273 "родители (законные представители) несовершеннолетних обучающихся, обеспечивающие получение детьми дошкольного образования в форме семейного образования, имеют право на получение методической, психолого-педагогической, диагностической и консультативной помощи (далее – помощь в семейном образовании) 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центры". </a:t>
            </a:r>
          </a:p>
        </p:txBody>
      </p:sp>
    </p:spTree>
    <p:extLst>
      <p:ext uri="{BB962C8B-B14F-4D97-AF65-F5344CB8AC3E}">
        <p14:creationId xmlns:p14="http://schemas.microsoft.com/office/powerpoint/2010/main" val="14365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Консультационный  центр создан в ДОУ для родителей (законных представителей и детей в возрасте от 1 года до 7 лет с целью обеспечения единства семейного и общественного воспитания, формирования родительской компетенции и оказание семье психолого-педагогической помощи, поддержки всестороннего развития личности ребенка и необходимой коррекции нарушений в развитии.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4248472" cy="2480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08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консультационной помощи родителям (законным представителем) в обеспечении условий для развития, воспитания и обучения ребенка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посещающего дошкольное образовательные учреждения.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Всесторонняя помощь родителям (законным представителям) и детям, имеющим проблемы в развитии, обеспечение равных стартовых возможностей при поступлении в школу.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Комплексная профилактика различных отклонений в физическом, психическом и социальном развитии детей.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азвитие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новых подходов к образованию лиц с особыми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потребностями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путем внедрения вариативных форм работы в ДОУ.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взаимодействия между дошкольными образовательными учреждениями, реализующим общеобразовательную программу дошкольного образования, и другими организациями социальной и медицинской поддержки детей и родителей (законных представителей).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247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9552" y="1135117"/>
            <a:ext cx="83529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Положение о консультативном центре.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Приказ об открытии консультативного центра.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о зачислении детей и их родителей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консультационный центр.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4.Заявления родителей на разрешение посещать консультационный центр.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План проведения образовательной деятельности с детьми и родителями (законными представителями), который разрабатывается специалистами ДОУ на учебный год и утверждается его руководителем. В течение учебного года по требованию родителей (законных представителей) в документ могут вноситься изменения;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Годовой отчет о результативности работы;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Журнал учёта работы консультационного центра;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Журнал посещаемости консультаций, мастер-классов, тренингов;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График работы консультационного центра;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Договор между родителем (законным представителем) и заведующим ДОУ;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Банк данных детей, не охваченным дошкольным образованием.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0466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Нормативная база консультативного центра  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9552" y="40466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Принципы работы консультационного центра: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84784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2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1340768"/>
            <a:ext cx="5400600" cy="13681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особенностях ребенка и его семьи не разглашается никому из посторонних без согласия родителей. Вся документация хранится у руководителя консультационного центра в отдельном кабинете.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924944"/>
            <a:ext cx="25922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</a:t>
            </a:r>
            <a:endParaRPr lang="ru-RU" sz="2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2924944"/>
            <a:ext cx="5400600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воспитанниками и семьей осуществляется командой специалистов ДОУ различного профиля   при поддержке администрации и  с привлечением сетевых партнеров.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4293094"/>
            <a:ext cx="2592288" cy="792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endParaRPr lang="ru-RU" sz="2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5157192"/>
            <a:ext cx="25922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5301208"/>
            <a:ext cx="5328592" cy="12241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информация для родителей предоставляется в доступной форме. По запросам готовится письменные или электронные консультации, подбирается книги из библиотеки детского сада.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4221088"/>
            <a:ext cx="5328592" cy="10081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предоставляемая ДОУ должна быть достоверной и иметь научную основу. Педагоги систематически проходят КПК по направлениям КРО.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Штриховая стрелка вправо 28"/>
          <p:cNvSpPr/>
          <p:nvPr/>
        </p:nvSpPr>
        <p:spPr>
          <a:xfrm>
            <a:off x="3131840" y="1782528"/>
            <a:ext cx="21602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3131840" y="3222688"/>
            <a:ext cx="21602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3131840" y="4482827"/>
            <a:ext cx="21602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3131840" y="5598952"/>
            <a:ext cx="216024" cy="484632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работы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консультационного центра</a:t>
            </a:r>
            <a:endParaRPr lang="ru-RU" sz="24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6469"/>
              </p:ext>
            </p:extLst>
          </p:nvPr>
        </p:nvGraphicFramePr>
        <p:xfrm>
          <a:off x="539552" y="1014756"/>
          <a:ext cx="8352928" cy="568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480720"/>
              </a:tblGrid>
              <a:tr h="162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детьми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развития ребенка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формах: бесед,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 игровых ситуаций, через дидактические игры, тестирование,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активные действия в специально организованной среде </a:t>
                      </a: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(свободная игра в групповом  помещении, в специально оборудованных помещениях, участие ребенка в прогулке).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овместная деятельность и игра с педагогом,  в микро группах с другими  детьми, при необходимости вовлечение ребенка в  режимные моменты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-образовательного процесса.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родителями (законными представителями) 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Консультации,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приглашение на  </a:t>
                      </a:r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 родительские собрания и мастер-классы,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семинары, праздники и развлечения. Частичное участие родителей в образовательном процессе ДОУ.  Приглашение на ПМП Консилиум учреждения. 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Информационная связь и в том числе и через через сайт учреждения. </a:t>
                      </a:r>
                      <a:endParaRPr lang="ru-RU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педагогами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Консультации</a:t>
                      </a:r>
                      <a:r>
                        <a:rPr lang="ru-RU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проводит: </a:t>
                      </a:r>
                      <a:r>
                        <a:rPr lang="ru-RU" sz="14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педагог-психолог, учитель-логопед, учитель-дефектолог, инструктор по физическому воспитанию, музыкальный руководитель, </a:t>
                      </a:r>
                      <a:r>
                        <a:rPr lang="ru-RU" sz="1400" b="1" kern="1200" baseline="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тьютор</a:t>
                      </a:r>
                      <a:r>
                        <a:rPr lang="ru-RU" sz="14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медицинская </a:t>
                      </a:r>
                      <a:r>
                        <a:rPr lang="ru-RU" sz="14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сестра, врач</a:t>
                      </a:r>
                      <a:r>
                        <a:rPr lang="ru-RU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 проводят как разовые и так и серийные консультации. Консультации проводятся как  очно так и дистанционно.</a:t>
                      </a:r>
                      <a:endParaRPr lang="ru-RU" sz="1400" kern="1200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«Служба ранней помощи»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раза в неделю  учитель-дефектолог (любой специалист ДОУ)</a:t>
                      </a:r>
                      <a:r>
                        <a:rPr lang="ru-RU" sz="1400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проводит индивидуальные занятия (</a:t>
                      </a:r>
                      <a:r>
                        <a:rPr lang="ru-RU" sz="1400" kern="1200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родитель+ребенок+педагог</a:t>
                      </a:r>
                      <a:r>
                        <a:rPr lang="ru-RU" sz="1400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с детьми раннего возраста (от 1года до 3 лет) с целью оказания психолого-педагогической помощи ребенку с проблемами в развитии. В дальнейшем ребенок зачисляется в наш детский сад как в группы компенсирующей направленности для детей с ОВЗ, так и в общеразвивающие группы. Прослеживание динамики развития ребенка проходит на базе учреждения с года до выхода в школу.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73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00634" y="2780928"/>
            <a:ext cx="2930974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КОНСУЛЬТАЦИОННЫЙ  ЦЕНТР ДОУ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665" y="1567463"/>
            <a:ext cx="2115980" cy="8640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Краевая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комиссия ПМПК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9089" y="1578133"/>
            <a:ext cx="2210544" cy="8640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ПМПКонсилиум</a:t>
            </a:r>
            <a:r>
              <a:rPr lang="ru-RU" dirty="0" smtClean="0">
                <a:solidFill>
                  <a:schemeClr val="tx1"/>
                </a:solidFill>
              </a:rPr>
              <a:t> ДОУ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89393" y="4077072"/>
            <a:ext cx="2160240" cy="10441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УОН города Сочи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4700" y="4077072"/>
            <a:ext cx="2072361" cy="10261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Органы здравоохранения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29309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Представители СМИ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1268760"/>
            <a:ext cx="2160240" cy="11521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Образовательные учреждения (школы, ДОУ)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0"/>
          </p:cNvCxnSpPr>
          <p:nvPr/>
        </p:nvCxnSpPr>
        <p:spPr>
          <a:xfrm flipH="1" flipV="1">
            <a:off x="4355976" y="2442228"/>
            <a:ext cx="10145" cy="3387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2"/>
            <a:endCxn id="10" idx="0"/>
          </p:cNvCxnSpPr>
          <p:nvPr/>
        </p:nvCxnSpPr>
        <p:spPr>
          <a:xfrm flipH="1">
            <a:off x="4355976" y="3789040"/>
            <a:ext cx="10145" cy="5040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133409" y="2827784"/>
            <a:ext cx="2016224" cy="914400"/>
          </a:xfrm>
          <a:prstGeom prst="rect">
            <a:avLst/>
          </a:prstGeom>
          <a:solidFill>
            <a:srgbClr val="F1AD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Социальные службы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4" idx="3"/>
          </p:cNvCxnSpPr>
          <p:nvPr/>
        </p:nvCxnSpPr>
        <p:spPr>
          <a:xfrm>
            <a:off x="5831608" y="3284984"/>
            <a:ext cx="32456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724128" y="2442228"/>
            <a:ext cx="214961" cy="33869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24128" y="3789040"/>
            <a:ext cx="29222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2789948" y="2442228"/>
            <a:ext cx="269885" cy="3280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717061" y="3789040"/>
            <a:ext cx="312407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16700" y="2827785"/>
            <a:ext cx="2062563" cy="914400"/>
          </a:xfrm>
          <a:prstGeom prst="rect">
            <a:avLst/>
          </a:prstGeom>
          <a:solidFill>
            <a:srgbClr val="EBCB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Шефы, социальные партнеры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2" name="Прямая со стрелкой 41"/>
          <p:cNvCxnSpPr>
            <a:stCxn id="4" idx="1"/>
            <a:endCxn id="40" idx="3"/>
          </p:cNvCxnSpPr>
          <p:nvPr/>
        </p:nvCxnSpPr>
        <p:spPr>
          <a:xfrm flipH="1">
            <a:off x="2679263" y="3284984"/>
            <a:ext cx="221371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14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084982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посещаемости консультативного центра</a:t>
            </a:r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704257"/>
              </p:ext>
            </p:extLst>
          </p:nvPr>
        </p:nvGraphicFramePr>
        <p:xfrm>
          <a:off x="683568" y="1268760"/>
          <a:ext cx="7941568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2466850"/>
      </p:ext>
    </p:extLst>
  </p:cSld>
  <p:clrMapOvr>
    <a:masterClrMapping/>
  </p:clrMapOvr>
</p:sld>
</file>

<file path=ppt/theme/theme1.xml><?xml version="1.0" encoding="utf-8"?>
<a:theme xmlns:a="http://schemas.openxmlformats.org/drawingml/2006/main" name="Делов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</Template>
  <TotalTime>2570</TotalTime>
  <Words>853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Деловая</vt:lpstr>
      <vt:lpstr>Презентация PowerPoint</vt:lpstr>
      <vt:lpstr>Презентация PowerPoint</vt:lpstr>
      <vt:lpstr>Цель:  </vt:lpstr>
      <vt:lpstr>Задачи:  </vt:lpstr>
      <vt:lpstr>Презентация PowerPoint</vt:lpstr>
      <vt:lpstr>Презентация PowerPoint</vt:lpstr>
      <vt:lpstr>Презентация PowerPoint</vt:lpstr>
      <vt:lpstr>Взаимодействие</vt:lpstr>
      <vt:lpstr>Мониторинг посещаемости консультативного центра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Павлозавр</dc:creator>
  <cp:lastModifiedBy>User</cp:lastModifiedBy>
  <cp:revision>198</cp:revision>
  <cp:lastPrinted>2019-12-03T11:59:59Z</cp:lastPrinted>
  <dcterms:created xsi:type="dcterms:W3CDTF">2013-11-12T08:25:55Z</dcterms:created>
  <dcterms:modified xsi:type="dcterms:W3CDTF">2019-12-04T13:18:31Z</dcterms:modified>
</cp:coreProperties>
</file>